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2" r:id="rId1"/>
  </p:sldMasterIdLst>
  <p:notesMasterIdLst>
    <p:notesMasterId r:id="rId63"/>
  </p:notesMasterIdLst>
  <p:handoutMasterIdLst>
    <p:handoutMasterId r:id="rId64"/>
  </p:handoutMasterIdLst>
  <p:sldIdLst>
    <p:sldId id="304" r:id="rId2"/>
    <p:sldId id="333" r:id="rId3"/>
    <p:sldId id="303" r:id="rId4"/>
    <p:sldId id="307" r:id="rId5"/>
    <p:sldId id="332" r:id="rId6"/>
    <p:sldId id="433" r:id="rId7"/>
    <p:sldId id="347" r:id="rId8"/>
    <p:sldId id="348" r:id="rId9"/>
    <p:sldId id="306" r:id="rId10"/>
    <p:sldId id="313" r:id="rId11"/>
    <p:sldId id="308" r:id="rId12"/>
    <p:sldId id="314" r:id="rId13"/>
    <p:sldId id="315" r:id="rId14"/>
    <p:sldId id="407" r:id="rId15"/>
    <p:sldId id="309" r:id="rId16"/>
    <p:sldId id="422" r:id="rId17"/>
    <p:sldId id="423" r:id="rId18"/>
    <p:sldId id="424" r:id="rId19"/>
    <p:sldId id="431" r:id="rId20"/>
    <p:sldId id="316" r:id="rId21"/>
    <p:sldId id="317" r:id="rId22"/>
    <p:sldId id="319" r:id="rId23"/>
    <p:sldId id="363" r:id="rId24"/>
    <p:sldId id="396" r:id="rId25"/>
    <p:sldId id="403" r:id="rId26"/>
    <p:sldId id="400" r:id="rId27"/>
    <p:sldId id="405" r:id="rId28"/>
    <p:sldId id="406" r:id="rId29"/>
    <p:sldId id="359" r:id="rId30"/>
    <p:sldId id="369" r:id="rId31"/>
    <p:sldId id="370" r:id="rId32"/>
    <p:sldId id="371" r:id="rId33"/>
    <p:sldId id="373" r:id="rId34"/>
    <p:sldId id="429" r:id="rId35"/>
    <p:sldId id="365" r:id="rId36"/>
    <p:sldId id="375" r:id="rId37"/>
    <p:sldId id="376" r:id="rId38"/>
    <p:sldId id="366" r:id="rId39"/>
    <p:sldId id="367" r:id="rId40"/>
    <p:sldId id="360" r:id="rId41"/>
    <p:sldId id="384" r:id="rId42"/>
    <p:sldId id="387" r:id="rId43"/>
    <p:sldId id="393" r:id="rId44"/>
    <p:sldId id="394" r:id="rId45"/>
    <p:sldId id="361" r:id="rId46"/>
    <p:sldId id="408" r:id="rId47"/>
    <p:sldId id="409" r:id="rId48"/>
    <p:sldId id="414" r:id="rId49"/>
    <p:sldId id="362" r:id="rId50"/>
    <p:sldId id="417" r:id="rId51"/>
    <p:sldId id="418" r:id="rId52"/>
    <p:sldId id="428" r:id="rId53"/>
    <p:sldId id="419" r:id="rId54"/>
    <p:sldId id="420" r:id="rId55"/>
    <p:sldId id="421" r:id="rId56"/>
    <p:sldId id="426" r:id="rId57"/>
    <p:sldId id="427" r:id="rId58"/>
    <p:sldId id="311" r:id="rId59"/>
    <p:sldId id="425" r:id="rId60"/>
    <p:sldId id="430" r:id="rId61"/>
    <p:sldId id="432" r:id="rId62"/>
  </p:sldIdLst>
  <p:sldSz cx="9906000" cy="6858000" type="A4"/>
  <p:notesSz cx="6858000" cy="9144000"/>
  <p:embeddedFontLst>
    <p:embeddedFont>
      <p:font typeface="Adobe Caslon Pro Bold" panose="0205070206050A020403" pitchFamily="18" charset="0"/>
      <p:bold r:id="rId65"/>
      <p:boldItalic r:id="rId66"/>
    </p:embeddedFont>
    <p:embeddedFont>
      <p:font typeface="휴먼아미체" panose="02030504000101010101" pitchFamily="18" charset="-127"/>
      <p:regular r:id="rId67"/>
    </p:embeddedFont>
    <p:embeddedFont>
      <p:font typeface="맑은 고딕" panose="020B0503020000020004" pitchFamily="50" charset="-127"/>
      <p:regular r:id="rId68"/>
      <p:bold r:id="rId6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9512"/>
    <a:srgbClr val="00864B"/>
    <a:srgbClr val="4E4E4E"/>
    <a:srgbClr val="FFD700"/>
    <a:srgbClr val="FEF4E8"/>
    <a:srgbClr val="FFFCEF"/>
    <a:srgbClr val="FFFFFF"/>
    <a:srgbClr val="FFFDF3"/>
    <a:srgbClr val="FFFAE5"/>
    <a:srgbClr val="FFF8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90" autoAdjust="0"/>
    <p:restoredTop sz="96970" autoAdjust="0"/>
  </p:normalViewPr>
  <p:slideViewPr>
    <p:cSldViewPr snapToGrid="0" showGuides="1">
      <p:cViewPr varScale="1">
        <p:scale>
          <a:sx n="85" d="100"/>
          <a:sy n="85" d="100"/>
        </p:scale>
        <p:origin x="1404" y="12"/>
      </p:cViewPr>
      <p:guideLst>
        <p:guide orient="horz" pos="2183"/>
        <p:guide pos="312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10" d="100"/>
          <a:sy n="110" d="100"/>
        </p:scale>
        <p:origin x="17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C19DB-B04F-4DEB-B0BD-8BC7ED9DA443}" type="datetimeFigureOut">
              <a:rPr lang="ko-KR" altLang="en-US" smtClean="0"/>
              <a:t>2019-08-01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2092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F17E6-556D-4728-A79C-A351AB6F50BE}" type="datetimeFigureOut">
              <a:rPr lang="ko-KR" altLang="en-US" smtClean="0"/>
              <a:pPr/>
              <a:t>2019-08-01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D22B2F-17B6-4FD6-BF86-99F5EADF4A5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561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22B2F-17B6-4FD6-BF86-99F5EADF4A52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24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22B2F-17B6-4FD6-BF86-99F5EADF4A52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8927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22B2F-17B6-4FD6-BF86-99F5EADF4A52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410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22B2F-17B6-4FD6-BF86-99F5EADF4A52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47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22B2F-17B6-4FD6-BF86-99F5EADF4A52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7647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22B2F-17B6-4FD6-BF86-99F5EADF4A52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695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22B2F-17B6-4FD6-BF86-99F5EADF4A52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5883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22B2F-17B6-4FD6-BF86-99F5EADF4A52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363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22B2F-17B6-4FD6-BF86-99F5EADF4A52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6169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22B2F-17B6-4FD6-BF86-99F5EADF4A52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8379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22B2F-17B6-4FD6-BF86-99F5EADF4A52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279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22B2F-17B6-4FD6-BF86-99F5EADF4A52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6228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22B2F-17B6-4FD6-BF86-99F5EADF4A52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4909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22B2F-17B6-4FD6-BF86-99F5EADF4A52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6728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22B2F-17B6-4FD6-BF86-99F5EADF4A52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7582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22B2F-17B6-4FD6-BF86-99F5EADF4A52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6081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22B2F-17B6-4FD6-BF86-99F5EADF4A52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6359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22B2F-17B6-4FD6-BF86-99F5EADF4A52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3620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22B2F-17B6-4FD6-BF86-99F5EADF4A52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3279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22B2F-17B6-4FD6-BF86-99F5EADF4A52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338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22B2F-17B6-4FD6-BF86-99F5EADF4A52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1889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22B2F-17B6-4FD6-BF86-99F5EADF4A52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811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22B2F-17B6-4FD6-BF86-99F5EADF4A52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8698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22B2F-17B6-4FD6-BF86-99F5EADF4A52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4125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22B2F-17B6-4FD6-BF86-99F5EADF4A52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6812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22B2F-17B6-4FD6-BF86-99F5EADF4A52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1240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22B2F-17B6-4FD6-BF86-99F5EADF4A52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6872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22B2F-17B6-4FD6-BF86-99F5EADF4A52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1161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22B2F-17B6-4FD6-BF86-99F5EADF4A52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9585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22B2F-17B6-4FD6-BF86-99F5EADF4A52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4034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22B2F-17B6-4FD6-BF86-99F5EADF4A52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138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22B2F-17B6-4FD6-BF86-99F5EADF4A52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5231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22B2F-17B6-4FD6-BF86-99F5EADF4A52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708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22B2F-17B6-4FD6-BF86-99F5EADF4A52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9018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22B2F-17B6-4FD6-BF86-99F5EADF4A52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8801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22B2F-17B6-4FD6-BF86-99F5EADF4A52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0533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22B2F-17B6-4FD6-BF86-99F5EADF4A52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4784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22B2F-17B6-4FD6-BF86-99F5EADF4A52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7456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22B2F-17B6-4FD6-BF86-99F5EADF4A52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734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22B2F-17B6-4FD6-BF86-99F5EADF4A52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5859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22B2F-17B6-4FD6-BF86-99F5EADF4A52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0857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22B2F-17B6-4FD6-BF86-99F5EADF4A52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3198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22B2F-17B6-4FD6-BF86-99F5EADF4A52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95753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22B2F-17B6-4FD6-BF86-99F5EADF4A52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325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22B2F-17B6-4FD6-BF86-99F5EADF4A52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4551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22B2F-17B6-4FD6-BF86-99F5EADF4A52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0257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22B2F-17B6-4FD6-BF86-99F5EADF4A52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7980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</a:t>
            </a:r>
            <a:r>
              <a:rPr lang="ko-KR" altLang="en-US" dirty="0"/>
              <a:t>코드 추가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22B2F-17B6-4FD6-BF86-99F5EADF4A52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1096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22B2F-17B6-4FD6-BF86-99F5EADF4A52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2116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22B2F-17B6-4FD6-BF86-99F5EADF4A52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3445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22B2F-17B6-4FD6-BF86-99F5EADF4A52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3961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22B2F-17B6-4FD6-BF86-99F5EADF4A52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5569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22B2F-17B6-4FD6-BF86-99F5EADF4A52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18690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22B2F-17B6-4FD6-BF86-99F5EADF4A52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105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22B2F-17B6-4FD6-BF86-99F5EADF4A52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608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22B2F-17B6-4FD6-BF86-99F5EADF4A52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148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22B2F-17B6-4FD6-BF86-99F5EADF4A52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366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22B2F-17B6-4FD6-BF86-99F5EADF4A52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024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Freeform 71"/>
          <p:cNvSpPr/>
          <p:nvPr userDrawn="1"/>
        </p:nvSpPr>
        <p:spPr>
          <a:xfrm>
            <a:off x="1935707" y="448220"/>
            <a:ext cx="6034586" cy="6034586"/>
          </a:xfrm>
          <a:custGeom>
            <a:avLst/>
            <a:gdLst>
              <a:gd name="connsiteX0" fmla="*/ 2529136 w 4057650"/>
              <a:gd name="connsiteY0" fmla="*/ 1373801 h 4057650"/>
              <a:gd name="connsiteX1" fmla="*/ 2549164 w 4057650"/>
              <a:gd name="connsiteY1" fmla="*/ 1392004 h 4057650"/>
              <a:gd name="connsiteX2" fmla="*/ 2802296 w 4057650"/>
              <a:gd name="connsiteY2" fmla="*/ 2003117 h 4057650"/>
              <a:gd name="connsiteX3" fmla="*/ 1938051 w 4057650"/>
              <a:gd name="connsiteY3" fmla="*/ 2867362 h 4057650"/>
              <a:gd name="connsiteX4" fmla="*/ 1526101 w 4057650"/>
              <a:gd name="connsiteY4" fmla="*/ 2763053 h 4057650"/>
              <a:gd name="connsiteX5" fmla="*/ 1501842 w 4057650"/>
              <a:gd name="connsiteY5" fmla="*/ 2748315 h 4057650"/>
              <a:gd name="connsiteX6" fmla="*/ 1543188 w 4057650"/>
              <a:gd name="connsiteY6" fmla="*/ 2785893 h 4057650"/>
              <a:gd name="connsiteX7" fmla="*/ 2092928 w 4057650"/>
              <a:gd name="connsiteY7" fmla="*/ 2983244 h 4057650"/>
              <a:gd name="connsiteX8" fmla="*/ 2957172 w 4057650"/>
              <a:gd name="connsiteY8" fmla="*/ 2118999 h 4057650"/>
              <a:gd name="connsiteX9" fmla="*/ 2576135 w 4057650"/>
              <a:gd name="connsiteY9" fmla="*/ 1402354 h 4057650"/>
              <a:gd name="connsiteX10" fmla="*/ 1938051 w 4057650"/>
              <a:gd name="connsiteY10" fmla="*/ 1138872 h 4057650"/>
              <a:gd name="connsiteX11" fmla="*/ 1073806 w 4057650"/>
              <a:gd name="connsiteY11" fmla="*/ 2003117 h 4057650"/>
              <a:gd name="connsiteX12" fmla="*/ 1454843 w 4057650"/>
              <a:gd name="connsiteY12" fmla="*/ 2719763 h 4057650"/>
              <a:gd name="connsiteX13" fmla="*/ 1501842 w 4057650"/>
              <a:gd name="connsiteY13" fmla="*/ 2748315 h 4057650"/>
              <a:gd name="connsiteX14" fmla="*/ 1481814 w 4057650"/>
              <a:gd name="connsiteY14" fmla="*/ 2730113 h 4057650"/>
              <a:gd name="connsiteX15" fmla="*/ 1228683 w 4057650"/>
              <a:gd name="connsiteY15" fmla="*/ 2118999 h 4057650"/>
              <a:gd name="connsiteX16" fmla="*/ 2092927 w 4057650"/>
              <a:gd name="connsiteY16" fmla="*/ 1254754 h 4057650"/>
              <a:gd name="connsiteX17" fmla="*/ 2504878 w 4057650"/>
              <a:gd name="connsiteY17" fmla="*/ 1359064 h 4057650"/>
              <a:gd name="connsiteX18" fmla="*/ 2529136 w 4057650"/>
              <a:gd name="connsiteY18" fmla="*/ 1373801 h 4057650"/>
              <a:gd name="connsiteX19" fmla="*/ 2487790 w 4057650"/>
              <a:gd name="connsiteY19" fmla="*/ 1336224 h 4057650"/>
              <a:gd name="connsiteX20" fmla="*/ 1938051 w 4057650"/>
              <a:gd name="connsiteY20" fmla="*/ 1138872 h 4057650"/>
              <a:gd name="connsiteX21" fmla="*/ 2108561 w 4057650"/>
              <a:gd name="connsiteY21" fmla="*/ 661742 h 4057650"/>
              <a:gd name="connsiteX22" fmla="*/ 1043645 w 4057650"/>
              <a:gd name="connsiteY22" fmla="*/ 1227953 h 4057650"/>
              <a:gd name="connsiteX23" fmla="*/ 1001217 w 4057650"/>
              <a:gd name="connsiteY23" fmla="*/ 1297792 h 4057650"/>
              <a:gd name="connsiteX24" fmla="*/ 1028266 w 4057650"/>
              <a:gd name="connsiteY24" fmla="*/ 1268031 h 4057650"/>
              <a:gd name="connsiteX25" fmla="*/ 1936364 w 4057650"/>
              <a:gd name="connsiteY25" fmla="*/ 891885 h 4057650"/>
              <a:gd name="connsiteX26" fmla="*/ 3220608 w 4057650"/>
              <a:gd name="connsiteY26" fmla="*/ 2176129 h 4057650"/>
              <a:gd name="connsiteX27" fmla="*/ 3065607 w 4057650"/>
              <a:gd name="connsiteY27" fmla="*/ 2788277 h 4057650"/>
              <a:gd name="connsiteX28" fmla="*/ 3043707 w 4057650"/>
              <a:gd name="connsiteY28" fmla="*/ 2824324 h 4057650"/>
              <a:gd name="connsiteX29" fmla="*/ 3016659 w 4057650"/>
              <a:gd name="connsiteY29" fmla="*/ 2854085 h 4057650"/>
              <a:gd name="connsiteX30" fmla="*/ 2108561 w 4057650"/>
              <a:gd name="connsiteY30" fmla="*/ 3230232 h 4057650"/>
              <a:gd name="connsiteX31" fmla="*/ 824317 w 4057650"/>
              <a:gd name="connsiteY31" fmla="*/ 1945987 h 4057650"/>
              <a:gd name="connsiteX32" fmla="*/ 979318 w 4057650"/>
              <a:gd name="connsiteY32" fmla="*/ 1333840 h 4057650"/>
              <a:gd name="connsiteX33" fmla="*/ 1001217 w 4057650"/>
              <a:gd name="connsiteY33" fmla="*/ 1297792 h 4057650"/>
              <a:gd name="connsiteX34" fmla="*/ 945378 w 4057650"/>
              <a:gd name="connsiteY34" fmla="*/ 1359231 h 4057650"/>
              <a:gd name="connsiteX35" fmla="*/ 652119 w 4057650"/>
              <a:gd name="connsiteY35" fmla="*/ 2176130 h 4057650"/>
              <a:gd name="connsiteX36" fmla="*/ 1936363 w 4057650"/>
              <a:gd name="connsiteY36" fmla="*/ 3460374 h 4057650"/>
              <a:gd name="connsiteX37" fmla="*/ 3001279 w 4057650"/>
              <a:gd name="connsiteY37" fmla="*/ 2894163 h 4057650"/>
              <a:gd name="connsiteX38" fmla="*/ 3043707 w 4057650"/>
              <a:gd name="connsiteY38" fmla="*/ 2824324 h 4057650"/>
              <a:gd name="connsiteX39" fmla="*/ 3099546 w 4057650"/>
              <a:gd name="connsiteY39" fmla="*/ 2762886 h 4057650"/>
              <a:gd name="connsiteX40" fmla="*/ 3392805 w 4057650"/>
              <a:gd name="connsiteY40" fmla="*/ 1945987 h 4057650"/>
              <a:gd name="connsiteX41" fmla="*/ 2108561 w 4057650"/>
              <a:gd name="connsiteY41" fmla="*/ 661742 h 4057650"/>
              <a:gd name="connsiteX42" fmla="*/ 2175755 w 4057650"/>
              <a:gd name="connsiteY42" fmla="*/ 464940 h 4057650"/>
              <a:gd name="connsiteX43" fmla="*/ 2991231 w 4057650"/>
              <a:gd name="connsiteY43" fmla="*/ 671426 h 4057650"/>
              <a:gd name="connsiteX44" fmla="*/ 3039252 w 4057650"/>
              <a:gd name="connsiteY44" fmla="*/ 700599 h 4057650"/>
              <a:gd name="connsiteX45" fmla="*/ 3078898 w 4057650"/>
              <a:gd name="connsiteY45" fmla="*/ 736632 h 4057650"/>
              <a:gd name="connsiteX46" fmla="*/ 3579984 w 4057650"/>
              <a:gd name="connsiteY46" fmla="*/ 1946361 h 4057650"/>
              <a:gd name="connsiteX47" fmla="*/ 1869169 w 4057650"/>
              <a:gd name="connsiteY47" fmla="*/ 3657176 h 4057650"/>
              <a:gd name="connsiteX48" fmla="*/ 1053693 w 4057650"/>
              <a:gd name="connsiteY48" fmla="*/ 3450690 h 4057650"/>
              <a:gd name="connsiteX49" fmla="*/ 1005672 w 4057650"/>
              <a:gd name="connsiteY49" fmla="*/ 3421517 h 4057650"/>
              <a:gd name="connsiteX50" fmla="*/ 966026 w 4057650"/>
              <a:gd name="connsiteY50" fmla="*/ 3385484 h 4057650"/>
              <a:gd name="connsiteX51" fmla="*/ 464940 w 4057650"/>
              <a:gd name="connsiteY51" fmla="*/ 2175755 h 4057650"/>
              <a:gd name="connsiteX52" fmla="*/ 2175755 w 4057650"/>
              <a:gd name="connsiteY52" fmla="*/ 464940 h 4057650"/>
              <a:gd name="connsiteX53" fmla="*/ 1869169 w 4057650"/>
              <a:gd name="connsiteY53" fmla="*/ 235546 h 4057650"/>
              <a:gd name="connsiteX54" fmla="*/ 158354 w 4057650"/>
              <a:gd name="connsiteY54" fmla="*/ 1946361 h 4057650"/>
              <a:gd name="connsiteX55" fmla="*/ 912636 w 4057650"/>
              <a:gd name="connsiteY55" fmla="*/ 3364996 h 4057650"/>
              <a:gd name="connsiteX56" fmla="*/ 1005672 w 4057650"/>
              <a:gd name="connsiteY56" fmla="*/ 3421517 h 4057650"/>
              <a:gd name="connsiteX57" fmla="*/ 1087518 w 4057650"/>
              <a:gd name="connsiteY57" fmla="*/ 3495903 h 4057650"/>
              <a:gd name="connsiteX58" fmla="*/ 2175755 w 4057650"/>
              <a:gd name="connsiteY58" fmla="*/ 3886570 h 4057650"/>
              <a:gd name="connsiteX59" fmla="*/ 3886570 w 4057650"/>
              <a:gd name="connsiteY59" fmla="*/ 2175755 h 4057650"/>
              <a:gd name="connsiteX60" fmla="*/ 3132288 w 4057650"/>
              <a:gd name="connsiteY60" fmla="*/ 757120 h 4057650"/>
              <a:gd name="connsiteX61" fmla="*/ 3039252 w 4057650"/>
              <a:gd name="connsiteY61" fmla="*/ 700599 h 4057650"/>
              <a:gd name="connsiteX62" fmla="*/ 2957406 w 4057650"/>
              <a:gd name="connsiteY62" fmla="*/ 626213 h 4057650"/>
              <a:gd name="connsiteX63" fmla="*/ 1869169 w 4057650"/>
              <a:gd name="connsiteY63" fmla="*/ 235546 h 4057650"/>
              <a:gd name="connsiteX64" fmla="*/ 2028825 w 4057650"/>
              <a:gd name="connsiteY64" fmla="*/ 0 h 4057650"/>
              <a:gd name="connsiteX65" fmla="*/ 4057650 w 4057650"/>
              <a:gd name="connsiteY65" fmla="*/ 2028825 h 4057650"/>
              <a:gd name="connsiteX66" fmla="*/ 2028825 w 4057650"/>
              <a:gd name="connsiteY66" fmla="*/ 4057650 h 4057650"/>
              <a:gd name="connsiteX67" fmla="*/ 0 w 4057650"/>
              <a:gd name="connsiteY67" fmla="*/ 2028825 h 4057650"/>
              <a:gd name="connsiteX68" fmla="*/ 2028825 w 4057650"/>
              <a:gd name="connsiteY68" fmla="*/ 0 h 405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4057650" h="4057650">
                <a:moveTo>
                  <a:pt x="2529136" y="1373801"/>
                </a:moveTo>
                <a:lnTo>
                  <a:pt x="2549164" y="1392004"/>
                </a:lnTo>
                <a:cubicBezTo>
                  <a:pt x="2705562" y="1548402"/>
                  <a:pt x="2802296" y="1764463"/>
                  <a:pt x="2802296" y="2003117"/>
                </a:cubicBezTo>
                <a:cubicBezTo>
                  <a:pt x="2802296" y="2480427"/>
                  <a:pt x="2415360" y="2867362"/>
                  <a:pt x="1938051" y="2867362"/>
                </a:cubicBezTo>
                <a:cubicBezTo>
                  <a:pt x="1788892" y="2867362"/>
                  <a:pt x="1648558" y="2829576"/>
                  <a:pt x="1526101" y="2763053"/>
                </a:cubicBezTo>
                <a:lnTo>
                  <a:pt x="1501842" y="2748315"/>
                </a:lnTo>
                <a:lnTo>
                  <a:pt x="1543188" y="2785893"/>
                </a:lnTo>
                <a:cubicBezTo>
                  <a:pt x="1692581" y="2909182"/>
                  <a:pt x="1884105" y="2983244"/>
                  <a:pt x="2092928" y="2983244"/>
                </a:cubicBezTo>
                <a:cubicBezTo>
                  <a:pt x="2570237" y="2983244"/>
                  <a:pt x="2957172" y="2596309"/>
                  <a:pt x="2957172" y="2118999"/>
                </a:cubicBezTo>
                <a:cubicBezTo>
                  <a:pt x="2957172" y="1820681"/>
                  <a:pt x="2806026" y="1557665"/>
                  <a:pt x="2576135" y="1402354"/>
                </a:cubicBezTo>
                <a:close/>
                <a:moveTo>
                  <a:pt x="1938051" y="1138872"/>
                </a:moveTo>
                <a:cubicBezTo>
                  <a:pt x="1460742" y="1138872"/>
                  <a:pt x="1073806" y="1525808"/>
                  <a:pt x="1073806" y="2003117"/>
                </a:cubicBezTo>
                <a:cubicBezTo>
                  <a:pt x="1073806" y="2301436"/>
                  <a:pt x="1224953" y="2564452"/>
                  <a:pt x="1454843" y="2719763"/>
                </a:cubicBezTo>
                <a:lnTo>
                  <a:pt x="1501842" y="2748315"/>
                </a:lnTo>
                <a:lnTo>
                  <a:pt x="1481814" y="2730113"/>
                </a:lnTo>
                <a:cubicBezTo>
                  <a:pt x="1325417" y="2573715"/>
                  <a:pt x="1228683" y="2357654"/>
                  <a:pt x="1228683" y="2118999"/>
                </a:cubicBezTo>
                <a:cubicBezTo>
                  <a:pt x="1228683" y="1641690"/>
                  <a:pt x="1615618" y="1254754"/>
                  <a:pt x="2092927" y="1254754"/>
                </a:cubicBezTo>
                <a:cubicBezTo>
                  <a:pt x="2242087" y="1254754"/>
                  <a:pt x="2382420" y="1292541"/>
                  <a:pt x="2504878" y="1359064"/>
                </a:cubicBezTo>
                <a:lnTo>
                  <a:pt x="2529136" y="1373801"/>
                </a:lnTo>
                <a:lnTo>
                  <a:pt x="2487790" y="1336224"/>
                </a:lnTo>
                <a:cubicBezTo>
                  <a:pt x="2338398" y="1212934"/>
                  <a:pt x="2146873" y="1138872"/>
                  <a:pt x="1938051" y="1138872"/>
                </a:cubicBezTo>
                <a:close/>
                <a:moveTo>
                  <a:pt x="2108561" y="661742"/>
                </a:moveTo>
                <a:cubicBezTo>
                  <a:pt x="1665269" y="661742"/>
                  <a:pt x="1274434" y="886342"/>
                  <a:pt x="1043645" y="1227953"/>
                </a:cubicBezTo>
                <a:lnTo>
                  <a:pt x="1001217" y="1297792"/>
                </a:lnTo>
                <a:lnTo>
                  <a:pt x="1028266" y="1268031"/>
                </a:lnTo>
                <a:cubicBezTo>
                  <a:pt x="1260668" y="1035628"/>
                  <a:pt x="1581730" y="891885"/>
                  <a:pt x="1936364" y="891885"/>
                </a:cubicBezTo>
                <a:cubicBezTo>
                  <a:pt x="2645632" y="891885"/>
                  <a:pt x="3220608" y="1466861"/>
                  <a:pt x="3220608" y="2176129"/>
                </a:cubicBezTo>
                <a:cubicBezTo>
                  <a:pt x="3220608" y="2397776"/>
                  <a:pt x="3164458" y="2606308"/>
                  <a:pt x="3065607" y="2788277"/>
                </a:cubicBezTo>
                <a:lnTo>
                  <a:pt x="3043707" y="2824324"/>
                </a:lnTo>
                <a:lnTo>
                  <a:pt x="3016659" y="2854085"/>
                </a:lnTo>
                <a:cubicBezTo>
                  <a:pt x="2784256" y="3086487"/>
                  <a:pt x="2463195" y="3230232"/>
                  <a:pt x="2108561" y="3230232"/>
                </a:cubicBezTo>
                <a:cubicBezTo>
                  <a:pt x="1399292" y="3230232"/>
                  <a:pt x="824317" y="2655256"/>
                  <a:pt x="824317" y="1945987"/>
                </a:cubicBezTo>
                <a:cubicBezTo>
                  <a:pt x="824317" y="1724340"/>
                  <a:pt x="880467" y="1515809"/>
                  <a:pt x="979318" y="1333840"/>
                </a:cubicBezTo>
                <a:lnTo>
                  <a:pt x="1001217" y="1297792"/>
                </a:lnTo>
                <a:lnTo>
                  <a:pt x="945378" y="1359231"/>
                </a:lnTo>
                <a:cubicBezTo>
                  <a:pt x="762173" y="1581224"/>
                  <a:pt x="652119" y="1865824"/>
                  <a:pt x="652119" y="2176130"/>
                </a:cubicBezTo>
                <a:cubicBezTo>
                  <a:pt x="652119" y="2885398"/>
                  <a:pt x="1227095" y="3460374"/>
                  <a:pt x="1936363" y="3460374"/>
                </a:cubicBezTo>
                <a:cubicBezTo>
                  <a:pt x="2379656" y="3460374"/>
                  <a:pt x="2770491" y="3235775"/>
                  <a:pt x="3001279" y="2894163"/>
                </a:cubicBezTo>
                <a:lnTo>
                  <a:pt x="3043707" y="2824324"/>
                </a:lnTo>
                <a:lnTo>
                  <a:pt x="3099546" y="2762886"/>
                </a:lnTo>
                <a:cubicBezTo>
                  <a:pt x="3282751" y="2540892"/>
                  <a:pt x="3392805" y="2256292"/>
                  <a:pt x="3392805" y="1945987"/>
                </a:cubicBezTo>
                <a:cubicBezTo>
                  <a:pt x="3392805" y="1236718"/>
                  <a:pt x="2817829" y="661742"/>
                  <a:pt x="2108561" y="661742"/>
                </a:cubicBezTo>
                <a:close/>
                <a:moveTo>
                  <a:pt x="2175755" y="464940"/>
                </a:moveTo>
                <a:cubicBezTo>
                  <a:pt x="2471023" y="464940"/>
                  <a:pt x="2748820" y="539741"/>
                  <a:pt x="2991231" y="671426"/>
                </a:cubicBezTo>
                <a:lnTo>
                  <a:pt x="3039252" y="700599"/>
                </a:lnTo>
                <a:lnTo>
                  <a:pt x="3078898" y="736632"/>
                </a:lnTo>
                <a:cubicBezTo>
                  <a:pt x="3388495" y="1046229"/>
                  <a:pt x="3579984" y="1473933"/>
                  <a:pt x="3579984" y="1946361"/>
                </a:cubicBezTo>
                <a:cubicBezTo>
                  <a:pt x="3579984" y="2891218"/>
                  <a:pt x="2814026" y="3657176"/>
                  <a:pt x="1869169" y="3657176"/>
                </a:cubicBezTo>
                <a:cubicBezTo>
                  <a:pt x="1573901" y="3657176"/>
                  <a:pt x="1296104" y="3582376"/>
                  <a:pt x="1053693" y="3450690"/>
                </a:cubicBezTo>
                <a:lnTo>
                  <a:pt x="1005672" y="3421517"/>
                </a:lnTo>
                <a:lnTo>
                  <a:pt x="966026" y="3385484"/>
                </a:lnTo>
                <a:cubicBezTo>
                  <a:pt x="656430" y="3075887"/>
                  <a:pt x="464940" y="2648184"/>
                  <a:pt x="464940" y="2175755"/>
                </a:cubicBezTo>
                <a:cubicBezTo>
                  <a:pt x="464940" y="1230898"/>
                  <a:pt x="1230898" y="464940"/>
                  <a:pt x="2175755" y="464940"/>
                </a:cubicBezTo>
                <a:close/>
                <a:moveTo>
                  <a:pt x="1869169" y="235546"/>
                </a:moveTo>
                <a:cubicBezTo>
                  <a:pt x="924312" y="235546"/>
                  <a:pt x="158354" y="1001504"/>
                  <a:pt x="158354" y="1946361"/>
                </a:cubicBezTo>
                <a:cubicBezTo>
                  <a:pt x="158354" y="2536897"/>
                  <a:pt x="457556" y="3057550"/>
                  <a:pt x="912636" y="3364996"/>
                </a:cubicBezTo>
                <a:lnTo>
                  <a:pt x="1005672" y="3421517"/>
                </a:lnTo>
                <a:lnTo>
                  <a:pt x="1087518" y="3495903"/>
                </a:lnTo>
                <a:cubicBezTo>
                  <a:pt x="1383248" y="3739961"/>
                  <a:pt x="1762380" y="3886570"/>
                  <a:pt x="2175755" y="3886570"/>
                </a:cubicBezTo>
                <a:cubicBezTo>
                  <a:pt x="3120612" y="3886570"/>
                  <a:pt x="3886570" y="3120612"/>
                  <a:pt x="3886570" y="2175755"/>
                </a:cubicBezTo>
                <a:cubicBezTo>
                  <a:pt x="3886570" y="1585220"/>
                  <a:pt x="3587368" y="1064566"/>
                  <a:pt x="3132288" y="757120"/>
                </a:cubicBezTo>
                <a:lnTo>
                  <a:pt x="3039252" y="700599"/>
                </a:lnTo>
                <a:lnTo>
                  <a:pt x="2957406" y="626213"/>
                </a:lnTo>
                <a:cubicBezTo>
                  <a:pt x="2661677" y="382155"/>
                  <a:pt x="2282544" y="235546"/>
                  <a:pt x="1869169" y="235546"/>
                </a:cubicBezTo>
                <a:close/>
                <a:moveTo>
                  <a:pt x="2028825" y="0"/>
                </a:moveTo>
                <a:cubicBezTo>
                  <a:pt x="3149314" y="0"/>
                  <a:pt x="4057650" y="908336"/>
                  <a:pt x="4057650" y="2028825"/>
                </a:cubicBezTo>
                <a:cubicBezTo>
                  <a:pt x="4057650" y="3149314"/>
                  <a:pt x="3149314" y="4057650"/>
                  <a:pt x="2028825" y="4057650"/>
                </a:cubicBezTo>
                <a:cubicBezTo>
                  <a:pt x="908336" y="4057650"/>
                  <a:pt x="0" y="3149314"/>
                  <a:pt x="0" y="2028825"/>
                </a:cubicBezTo>
                <a:cubicBezTo>
                  <a:pt x="0" y="908336"/>
                  <a:pt x="908336" y="0"/>
                  <a:pt x="202882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ounded Rectangle 3"/>
          <p:cNvSpPr/>
          <p:nvPr userDrawn="1"/>
        </p:nvSpPr>
        <p:spPr>
          <a:xfrm>
            <a:off x="3218754" y="834429"/>
            <a:ext cx="3468492" cy="4822568"/>
          </a:xfrm>
          <a:prstGeom prst="roundRect">
            <a:avLst>
              <a:gd name="adj" fmla="val 11111"/>
            </a:avLst>
          </a:prstGeom>
          <a:solidFill>
            <a:srgbClr val="FFFFFF"/>
          </a:solidFill>
          <a:ln w="0">
            <a:noFill/>
          </a:ln>
          <a:effectLst>
            <a:outerShdw blurRad="660400" algn="ctr" rotWithShape="0">
              <a:schemeClr val="tx1">
                <a:lumMod val="60000"/>
                <a:lumOff val="40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Freeform 76"/>
          <p:cNvSpPr/>
          <p:nvPr userDrawn="1"/>
        </p:nvSpPr>
        <p:spPr>
          <a:xfrm>
            <a:off x="3218754" y="834429"/>
            <a:ext cx="3468492" cy="4822568"/>
          </a:xfrm>
          <a:custGeom>
            <a:avLst/>
            <a:gdLst>
              <a:gd name="connsiteX0" fmla="*/ 0 w 3257550"/>
              <a:gd name="connsiteY0" fmla="*/ 4127010 h 4529276"/>
              <a:gd name="connsiteX1" fmla="*/ 53491 w 3257550"/>
              <a:gd name="connsiteY1" fmla="*/ 4175626 h 4529276"/>
              <a:gd name="connsiteX2" fmla="*/ 448328 w 3257550"/>
              <a:gd name="connsiteY2" fmla="*/ 4442238 h 4529276"/>
              <a:gd name="connsiteX3" fmla="*/ 629008 w 3257550"/>
              <a:gd name="connsiteY3" fmla="*/ 4529276 h 4529276"/>
              <a:gd name="connsiteX4" fmla="*/ 0 w 3257550"/>
              <a:gd name="connsiteY4" fmla="*/ 4529276 h 4529276"/>
              <a:gd name="connsiteX5" fmla="*/ 3257550 w 3257550"/>
              <a:gd name="connsiteY5" fmla="*/ 4127010 h 4529276"/>
              <a:gd name="connsiteX6" fmla="*/ 3257550 w 3257550"/>
              <a:gd name="connsiteY6" fmla="*/ 4529276 h 4529276"/>
              <a:gd name="connsiteX7" fmla="*/ 2628542 w 3257550"/>
              <a:gd name="connsiteY7" fmla="*/ 4529276 h 4529276"/>
              <a:gd name="connsiteX8" fmla="*/ 2809222 w 3257550"/>
              <a:gd name="connsiteY8" fmla="*/ 4442238 h 4529276"/>
              <a:gd name="connsiteX9" fmla="*/ 3204059 w 3257550"/>
              <a:gd name="connsiteY9" fmla="*/ 4175626 h 4529276"/>
              <a:gd name="connsiteX10" fmla="*/ 0 w 3257550"/>
              <a:gd name="connsiteY10" fmla="*/ 3485732 h 4529276"/>
              <a:gd name="connsiteX11" fmla="*/ 76460 w 3257550"/>
              <a:gd name="connsiteY11" fmla="*/ 3611588 h 4529276"/>
              <a:gd name="connsiteX12" fmla="*/ 331462 w 3257550"/>
              <a:gd name="connsiteY12" fmla="*/ 3920654 h 4529276"/>
              <a:gd name="connsiteX13" fmla="*/ 379856 w 3257550"/>
              <a:gd name="connsiteY13" fmla="*/ 3964638 h 4529276"/>
              <a:gd name="connsiteX14" fmla="*/ 266291 w 3257550"/>
              <a:gd name="connsiteY14" fmla="*/ 3895645 h 4529276"/>
              <a:gd name="connsiteX15" fmla="*/ 67240 w 3257550"/>
              <a:gd name="connsiteY15" fmla="*/ 3743055 h 4529276"/>
              <a:gd name="connsiteX16" fmla="*/ 0 w 3257550"/>
              <a:gd name="connsiteY16" fmla="*/ 3677400 h 4529276"/>
              <a:gd name="connsiteX17" fmla="*/ 3257550 w 3257550"/>
              <a:gd name="connsiteY17" fmla="*/ 3180151 h 4529276"/>
              <a:gd name="connsiteX18" fmla="*/ 3257550 w 3257550"/>
              <a:gd name="connsiteY18" fmla="*/ 3945412 h 4529276"/>
              <a:gd name="connsiteX19" fmla="*/ 3136491 w 3257550"/>
              <a:gd name="connsiteY19" fmla="*/ 4055438 h 4529276"/>
              <a:gd name="connsiteX20" fmla="*/ 2021645 w 3257550"/>
              <a:gd name="connsiteY20" fmla="*/ 4521527 h 4529276"/>
              <a:gd name="connsiteX21" fmla="*/ 1868171 w 3257550"/>
              <a:gd name="connsiteY21" fmla="*/ 4529276 h 4529276"/>
              <a:gd name="connsiteX22" fmla="*/ 1739527 w 3257550"/>
              <a:gd name="connsiteY22" fmla="*/ 4529276 h 4529276"/>
              <a:gd name="connsiteX23" fmla="*/ 1620982 w 3257550"/>
              <a:gd name="connsiteY23" fmla="*/ 4524037 h 4529276"/>
              <a:gd name="connsiteX24" fmla="*/ 479762 w 3257550"/>
              <a:gd name="connsiteY24" fmla="*/ 4055438 h 4529276"/>
              <a:gd name="connsiteX25" fmla="*/ 379856 w 3257550"/>
              <a:gd name="connsiteY25" fmla="*/ 3964638 h 4529276"/>
              <a:gd name="connsiteX26" fmla="*/ 438473 w 3257550"/>
              <a:gd name="connsiteY26" fmla="*/ 4000248 h 4529276"/>
              <a:gd name="connsiteX27" fmla="*/ 1433890 w 3257550"/>
              <a:gd name="connsiteY27" fmla="*/ 4252297 h 4529276"/>
              <a:gd name="connsiteX28" fmla="*/ 3165557 w 3257550"/>
              <a:gd name="connsiteY28" fmla="*/ 3331577 h 4529276"/>
              <a:gd name="connsiteX29" fmla="*/ 2239483 w 3257550"/>
              <a:gd name="connsiteY29" fmla="*/ 1465078 h 4529276"/>
              <a:gd name="connsiteX30" fmla="*/ 2296853 w 3257550"/>
              <a:gd name="connsiteY30" fmla="*/ 1499932 h 4529276"/>
              <a:gd name="connsiteX31" fmla="*/ 2761969 w 3257550"/>
              <a:gd name="connsiteY31" fmla="*/ 2374710 h 4529276"/>
              <a:gd name="connsiteX32" fmla="*/ 1707023 w 3257550"/>
              <a:gd name="connsiteY32" fmla="*/ 3429657 h 4529276"/>
              <a:gd name="connsiteX33" fmla="*/ 1035979 w 3257550"/>
              <a:gd name="connsiteY33" fmla="*/ 3188759 h 4529276"/>
              <a:gd name="connsiteX34" fmla="*/ 985510 w 3257550"/>
              <a:gd name="connsiteY34" fmla="*/ 3142889 h 4529276"/>
              <a:gd name="connsiteX35" fmla="*/ 1015121 w 3257550"/>
              <a:gd name="connsiteY35" fmla="*/ 3160879 h 4529276"/>
              <a:gd name="connsiteX36" fmla="*/ 1517971 w 3257550"/>
              <a:gd name="connsiteY36" fmla="*/ 3288204 h 4529276"/>
              <a:gd name="connsiteX37" fmla="*/ 2572918 w 3257550"/>
              <a:gd name="connsiteY37" fmla="*/ 2233257 h 4529276"/>
              <a:gd name="connsiteX38" fmla="*/ 2263931 w 3257550"/>
              <a:gd name="connsiteY38" fmla="*/ 1487298 h 4529276"/>
              <a:gd name="connsiteX39" fmla="*/ 374418 w 3257550"/>
              <a:gd name="connsiteY39" fmla="*/ 1372297 h 4529276"/>
              <a:gd name="connsiteX40" fmla="*/ 347687 w 3257550"/>
              <a:gd name="connsiteY40" fmla="*/ 1416300 h 4529276"/>
              <a:gd name="connsiteX41" fmla="*/ 158484 w 3257550"/>
              <a:gd name="connsiteY41" fmla="*/ 2163521 h 4529276"/>
              <a:gd name="connsiteX42" fmla="*/ 1726105 w 3257550"/>
              <a:gd name="connsiteY42" fmla="*/ 3731144 h 4529276"/>
              <a:gd name="connsiteX43" fmla="*/ 2834582 w 3257550"/>
              <a:gd name="connsiteY43" fmla="*/ 3271998 h 4529276"/>
              <a:gd name="connsiteX44" fmla="*/ 2867598 w 3257550"/>
              <a:gd name="connsiteY44" fmla="*/ 3235670 h 4529276"/>
              <a:gd name="connsiteX45" fmla="*/ 2815808 w 3257550"/>
              <a:gd name="connsiteY45" fmla="*/ 3320919 h 4529276"/>
              <a:gd name="connsiteX46" fmla="*/ 1515911 w 3257550"/>
              <a:gd name="connsiteY46" fmla="*/ 4012069 h 4529276"/>
              <a:gd name="connsiteX47" fmla="*/ 18766 w 3257550"/>
              <a:gd name="connsiteY47" fmla="*/ 2910610 h 4529276"/>
              <a:gd name="connsiteX48" fmla="*/ 0 w 3257550"/>
              <a:gd name="connsiteY48" fmla="*/ 2837626 h 4529276"/>
              <a:gd name="connsiteX49" fmla="*/ 0 w 3257550"/>
              <a:gd name="connsiteY49" fmla="*/ 2045479 h 4529276"/>
              <a:gd name="connsiteX50" fmla="*/ 2587 w 3257550"/>
              <a:gd name="connsiteY50" fmla="*/ 2033936 h 4529276"/>
              <a:gd name="connsiteX51" fmla="*/ 306258 w 3257550"/>
              <a:gd name="connsiteY51" fmla="*/ 1447293 h 4529276"/>
              <a:gd name="connsiteX52" fmla="*/ 1517971 w 3257550"/>
              <a:gd name="connsiteY52" fmla="*/ 1178311 h 4529276"/>
              <a:gd name="connsiteX53" fmla="*/ 2189014 w 3257550"/>
              <a:gd name="connsiteY53" fmla="*/ 1419210 h 4529276"/>
              <a:gd name="connsiteX54" fmla="*/ 2239483 w 3257550"/>
              <a:gd name="connsiteY54" fmla="*/ 1465078 h 4529276"/>
              <a:gd name="connsiteX55" fmla="*/ 2209873 w 3257550"/>
              <a:gd name="connsiteY55" fmla="*/ 1447090 h 4529276"/>
              <a:gd name="connsiteX56" fmla="*/ 1707022 w 3257550"/>
              <a:gd name="connsiteY56" fmla="*/ 1319763 h 4529276"/>
              <a:gd name="connsiteX57" fmla="*/ 652076 w 3257550"/>
              <a:gd name="connsiteY57" fmla="*/ 2374710 h 4529276"/>
              <a:gd name="connsiteX58" fmla="*/ 961062 w 3257550"/>
              <a:gd name="connsiteY58" fmla="*/ 3120670 h 4529276"/>
              <a:gd name="connsiteX59" fmla="*/ 985510 w 3257550"/>
              <a:gd name="connsiteY59" fmla="*/ 3142889 h 4529276"/>
              <a:gd name="connsiteX60" fmla="*/ 928140 w 3257550"/>
              <a:gd name="connsiteY60" fmla="*/ 3108037 h 4529276"/>
              <a:gd name="connsiteX61" fmla="*/ 463024 w 3257550"/>
              <a:gd name="connsiteY61" fmla="*/ 2233257 h 4529276"/>
              <a:gd name="connsiteX62" fmla="*/ 1517971 w 3257550"/>
              <a:gd name="connsiteY62" fmla="*/ 1178311 h 4529276"/>
              <a:gd name="connsiteX63" fmla="*/ 2862160 w 3257550"/>
              <a:gd name="connsiteY63" fmla="*/ 643329 h 4529276"/>
              <a:gd name="connsiteX64" fmla="*/ 2975725 w 3257550"/>
              <a:gd name="connsiteY64" fmla="*/ 712322 h 4529276"/>
              <a:gd name="connsiteX65" fmla="*/ 3174776 w 3257550"/>
              <a:gd name="connsiteY65" fmla="*/ 864912 h 4529276"/>
              <a:gd name="connsiteX66" fmla="*/ 3257550 w 3257550"/>
              <a:gd name="connsiteY66" fmla="*/ 945735 h 4529276"/>
              <a:gd name="connsiteX67" fmla="*/ 3257550 w 3257550"/>
              <a:gd name="connsiteY67" fmla="*/ 1147805 h 4529276"/>
              <a:gd name="connsiteX68" fmla="*/ 3165557 w 3257550"/>
              <a:gd name="connsiteY68" fmla="*/ 996379 h 4529276"/>
              <a:gd name="connsiteX69" fmla="*/ 2910554 w 3257550"/>
              <a:gd name="connsiteY69" fmla="*/ 687313 h 4529276"/>
              <a:gd name="connsiteX70" fmla="*/ 1726105 w 3257550"/>
              <a:gd name="connsiteY70" fmla="*/ 595898 h 4529276"/>
              <a:gd name="connsiteX71" fmla="*/ 3223250 w 3257550"/>
              <a:gd name="connsiteY71" fmla="*/ 1697358 h 4529276"/>
              <a:gd name="connsiteX72" fmla="*/ 3257550 w 3257550"/>
              <a:gd name="connsiteY72" fmla="*/ 1830757 h 4529276"/>
              <a:gd name="connsiteX73" fmla="*/ 3257550 w 3257550"/>
              <a:gd name="connsiteY73" fmla="*/ 2493183 h 4529276"/>
              <a:gd name="connsiteX74" fmla="*/ 3239429 w 3257550"/>
              <a:gd name="connsiteY74" fmla="*/ 2574032 h 4529276"/>
              <a:gd name="connsiteX75" fmla="*/ 2935759 w 3257550"/>
              <a:gd name="connsiteY75" fmla="*/ 3160675 h 4529276"/>
              <a:gd name="connsiteX76" fmla="*/ 2867598 w 3257550"/>
              <a:gd name="connsiteY76" fmla="*/ 3235670 h 4529276"/>
              <a:gd name="connsiteX77" fmla="*/ 2894331 w 3257550"/>
              <a:gd name="connsiteY77" fmla="*/ 3191669 h 4529276"/>
              <a:gd name="connsiteX78" fmla="*/ 3083534 w 3257550"/>
              <a:gd name="connsiteY78" fmla="*/ 2444446 h 4529276"/>
              <a:gd name="connsiteX79" fmla="*/ 1515912 w 3257550"/>
              <a:gd name="connsiteY79" fmla="*/ 876824 h 4529276"/>
              <a:gd name="connsiteX80" fmla="*/ 407436 w 3257550"/>
              <a:gd name="connsiteY80" fmla="*/ 1335969 h 4529276"/>
              <a:gd name="connsiteX81" fmla="*/ 374418 w 3257550"/>
              <a:gd name="connsiteY81" fmla="*/ 1372297 h 4529276"/>
              <a:gd name="connsiteX82" fmla="*/ 426208 w 3257550"/>
              <a:gd name="connsiteY82" fmla="*/ 1287048 h 4529276"/>
              <a:gd name="connsiteX83" fmla="*/ 1726105 w 3257550"/>
              <a:gd name="connsiteY83" fmla="*/ 595898 h 4529276"/>
              <a:gd name="connsiteX84" fmla="*/ 1433890 w 3257550"/>
              <a:gd name="connsiteY84" fmla="*/ 75659 h 4529276"/>
              <a:gd name="connsiteX85" fmla="*/ 2762254 w 3257550"/>
              <a:gd name="connsiteY85" fmla="*/ 552530 h 4529276"/>
              <a:gd name="connsiteX86" fmla="*/ 2862160 w 3257550"/>
              <a:gd name="connsiteY86" fmla="*/ 643329 h 4529276"/>
              <a:gd name="connsiteX87" fmla="*/ 2803543 w 3257550"/>
              <a:gd name="connsiteY87" fmla="*/ 607719 h 4529276"/>
              <a:gd name="connsiteX88" fmla="*/ 1808126 w 3257550"/>
              <a:gd name="connsiteY88" fmla="*/ 355671 h 4529276"/>
              <a:gd name="connsiteX89" fmla="*/ 76460 w 3257550"/>
              <a:gd name="connsiteY89" fmla="*/ 1276390 h 4529276"/>
              <a:gd name="connsiteX90" fmla="*/ 0 w 3257550"/>
              <a:gd name="connsiteY90" fmla="*/ 1402247 h 4529276"/>
              <a:gd name="connsiteX91" fmla="*/ 0 w 3257550"/>
              <a:gd name="connsiteY91" fmla="*/ 648437 h 4529276"/>
              <a:gd name="connsiteX92" fmla="*/ 105525 w 3257550"/>
              <a:gd name="connsiteY92" fmla="*/ 552530 h 4529276"/>
              <a:gd name="connsiteX93" fmla="*/ 1433890 w 3257550"/>
              <a:gd name="connsiteY93" fmla="*/ 75659 h 4529276"/>
              <a:gd name="connsiteX94" fmla="*/ 2628542 w 3257550"/>
              <a:gd name="connsiteY94" fmla="*/ 0 h 4529276"/>
              <a:gd name="connsiteX95" fmla="*/ 3257550 w 3257550"/>
              <a:gd name="connsiteY95" fmla="*/ 0 h 4529276"/>
              <a:gd name="connsiteX96" fmla="*/ 3257550 w 3257550"/>
              <a:gd name="connsiteY96" fmla="*/ 402267 h 4529276"/>
              <a:gd name="connsiteX97" fmla="*/ 3204059 w 3257550"/>
              <a:gd name="connsiteY97" fmla="*/ 353650 h 4529276"/>
              <a:gd name="connsiteX98" fmla="*/ 2809222 w 3257550"/>
              <a:gd name="connsiteY98" fmla="*/ 87038 h 4529276"/>
              <a:gd name="connsiteX99" fmla="*/ 0 w 3257550"/>
              <a:gd name="connsiteY99" fmla="*/ 0 h 4529276"/>
              <a:gd name="connsiteX100" fmla="*/ 629008 w 3257550"/>
              <a:gd name="connsiteY100" fmla="*/ 0 h 4529276"/>
              <a:gd name="connsiteX101" fmla="*/ 448328 w 3257550"/>
              <a:gd name="connsiteY101" fmla="*/ 87038 h 4529276"/>
              <a:gd name="connsiteX102" fmla="*/ 53491 w 3257550"/>
              <a:gd name="connsiteY102" fmla="*/ 353650 h 4529276"/>
              <a:gd name="connsiteX103" fmla="*/ 0 w 3257550"/>
              <a:gd name="connsiteY103" fmla="*/ 402266 h 4529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3257550" h="4529276">
                <a:moveTo>
                  <a:pt x="0" y="4127010"/>
                </a:moveTo>
                <a:lnTo>
                  <a:pt x="53491" y="4175626"/>
                </a:lnTo>
                <a:cubicBezTo>
                  <a:pt x="175801" y="4276565"/>
                  <a:pt x="307967" y="4365989"/>
                  <a:pt x="448328" y="4442238"/>
                </a:cubicBezTo>
                <a:lnTo>
                  <a:pt x="629008" y="4529276"/>
                </a:lnTo>
                <a:lnTo>
                  <a:pt x="0" y="4529276"/>
                </a:lnTo>
                <a:close/>
                <a:moveTo>
                  <a:pt x="3257550" y="4127010"/>
                </a:moveTo>
                <a:lnTo>
                  <a:pt x="3257550" y="4529276"/>
                </a:lnTo>
                <a:lnTo>
                  <a:pt x="2628542" y="4529276"/>
                </a:lnTo>
                <a:lnTo>
                  <a:pt x="2809222" y="4442238"/>
                </a:lnTo>
                <a:cubicBezTo>
                  <a:pt x="2949583" y="4365989"/>
                  <a:pt x="3081749" y="4276565"/>
                  <a:pt x="3204059" y="4175626"/>
                </a:cubicBezTo>
                <a:close/>
                <a:moveTo>
                  <a:pt x="0" y="3485732"/>
                </a:moveTo>
                <a:lnTo>
                  <a:pt x="76460" y="3611588"/>
                </a:lnTo>
                <a:cubicBezTo>
                  <a:pt x="151517" y="3722688"/>
                  <a:pt x="236984" y="3826176"/>
                  <a:pt x="331462" y="3920654"/>
                </a:cubicBezTo>
                <a:lnTo>
                  <a:pt x="379856" y="3964638"/>
                </a:lnTo>
                <a:lnTo>
                  <a:pt x="266291" y="3895645"/>
                </a:lnTo>
                <a:cubicBezTo>
                  <a:pt x="196854" y="3848735"/>
                  <a:pt x="130390" y="3797757"/>
                  <a:pt x="67240" y="3743055"/>
                </a:cubicBezTo>
                <a:lnTo>
                  <a:pt x="0" y="3677400"/>
                </a:lnTo>
                <a:close/>
                <a:moveTo>
                  <a:pt x="3257550" y="3180151"/>
                </a:moveTo>
                <a:lnTo>
                  <a:pt x="3257550" y="3945412"/>
                </a:lnTo>
                <a:lnTo>
                  <a:pt x="3136491" y="4055438"/>
                </a:lnTo>
                <a:cubicBezTo>
                  <a:pt x="2827076" y="4310790"/>
                  <a:pt x="2442864" y="4478749"/>
                  <a:pt x="2021645" y="4521527"/>
                </a:cubicBezTo>
                <a:lnTo>
                  <a:pt x="1868171" y="4529276"/>
                </a:lnTo>
                <a:lnTo>
                  <a:pt x="1739527" y="4529276"/>
                </a:lnTo>
                <a:lnTo>
                  <a:pt x="1620982" y="4524037"/>
                </a:lnTo>
                <a:cubicBezTo>
                  <a:pt x="1189431" y="4485710"/>
                  <a:pt x="795624" y="4316110"/>
                  <a:pt x="479762" y="4055438"/>
                </a:cubicBezTo>
                <a:lnTo>
                  <a:pt x="379856" y="3964638"/>
                </a:lnTo>
                <a:lnTo>
                  <a:pt x="438473" y="4000248"/>
                </a:lnTo>
                <a:cubicBezTo>
                  <a:pt x="734374" y="4160992"/>
                  <a:pt x="1073469" y="4252297"/>
                  <a:pt x="1433890" y="4252297"/>
                </a:cubicBezTo>
                <a:cubicBezTo>
                  <a:pt x="2154732" y="4252297"/>
                  <a:pt x="2790271" y="3887073"/>
                  <a:pt x="3165557" y="3331577"/>
                </a:cubicBezTo>
                <a:close/>
                <a:moveTo>
                  <a:pt x="2239483" y="1465078"/>
                </a:moveTo>
                <a:lnTo>
                  <a:pt x="2296853" y="1499932"/>
                </a:lnTo>
                <a:cubicBezTo>
                  <a:pt x="2577471" y="1689513"/>
                  <a:pt x="2761969" y="2010566"/>
                  <a:pt x="2761969" y="2374710"/>
                </a:cubicBezTo>
                <a:cubicBezTo>
                  <a:pt x="2761969" y="2957342"/>
                  <a:pt x="2289654" y="3429657"/>
                  <a:pt x="1707023" y="3429657"/>
                </a:cubicBezTo>
                <a:cubicBezTo>
                  <a:pt x="1452122" y="3429657"/>
                  <a:pt x="1218337" y="3339252"/>
                  <a:pt x="1035979" y="3188759"/>
                </a:cubicBezTo>
                <a:lnTo>
                  <a:pt x="985510" y="3142889"/>
                </a:lnTo>
                <a:lnTo>
                  <a:pt x="1015121" y="3160879"/>
                </a:lnTo>
                <a:cubicBezTo>
                  <a:pt x="1164600" y="3242081"/>
                  <a:pt x="1335899" y="3288204"/>
                  <a:pt x="1517971" y="3288204"/>
                </a:cubicBezTo>
                <a:cubicBezTo>
                  <a:pt x="2100602" y="3288204"/>
                  <a:pt x="2572918" y="2815889"/>
                  <a:pt x="2572918" y="2233257"/>
                </a:cubicBezTo>
                <a:cubicBezTo>
                  <a:pt x="2572918" y="1941943"/>
                  <a:pt x="2454839" y="1678206"/>
                  <a:pt x="2263931" y="1487298"/>
                </a:cubicBezTo>
                <a:close/>
                <a:moveTo>
                  <a:pt x="374418" y="1372297"/>
                </a:moveTo>
                <a:lnTo>
                  <a:pt x="347687" y="1416300"/>
                </a:lnTo>
                <a:cubicBezTo>
                  <a:pt x="227024" y="1638421"/>
                  <a:pt x="158484" y="1892966"/>
                  <a:pt x="158484" y="2163521"/>
                </a:cubicBezTo>
                <a:cubicBezTo>
                  <a:pt x="158484" y="3029296"/>
                  <a:pt x="860331" y="3731144"/>
                  <a:pt x="1726105" y="3731144"/>
                </a:cubicBezTo>
                <a:cubicBezTo>
                  <a:pt x="2158992" y="3731144"/>
                  <a:pt x="2550897" y="3555681"/>
                  <a:pt x="2834582" y="3271998"/>
                </a:cubicBezTo>
                <a:lnTo>
                  <a:pt x="2867598" y="3235670"/>
                </a:lnTo>
                <a:lnTo>
                  <a:pt x="2815808" y="3320919"/>
                </a:lnTo>
                <a:cubicBezTo>
                  <a:pt x="2534095" y="3737910"/>
                  <a:pt x="2057020" y="4012069"/>
                  <a:pt x="1515911" y="4012069"/>
                </a:cubicBezTo>
                <a:cubicBezTo>
                  <a:pt x="812470" y="4012069"/>
                  <a:pt x="217245" y="3548739"/>
                  <a:pt x="18766" y="2910610"/>
                </a:cubicBezTo>
                <a:lnTo>
                  <a:pt x="0" y="2837626"/>
                </a:lnTo>
                <a:lnTo>
                  <a:pt x="0" y="2045479"/>
                </a:lnTo>
                <a:lnTo>
                  <a:pt x="2587" y="2033936"/>
                </a:lnTo>
                <a:cubicBezTo>
                  <a:pt x="61599" y="1815867"/>
                  <a:pt x="166489" y="1616654"/>
                  <a:pt x="306258" y="1447293"/>
                </a:cubicBezTo>
                <a:close/>
                <a:moveTo>
                  <a:pt x="1517971" y="1178311"/>
                </a:moveTo>
                <a:cubicBezTo>
                  <a:pt x="1772871" y="1178311"/>
                  <a:pt x="2006658" y="1268715"/>
                  <a:pt x="2189014" y="1419210"/>
                </a:cubicBezTo>
                <a:lnTo>
                  <a:pt x="2239483" y="1465078"/>
                </a:lnTo>
                <a:lnTo>
                  <a:pt x="2209873" y="1447090"/>
                </a:lnTo>
                <a:cubicBezTo>
                  <a:pt x="2060393" y="1365888"/>
                  <a:pt x="1889095" y="1319763"/>
                  <a:pt x="1707022" y="1319763"/>
                </a:cubicBezTo>
                <a:cubicBezTo>
                  <a:pt x="1124391" y="1319763"/>
                  <a:pt x="652076" y="1792079"/>
                  <a:pt x="652076" y="2374710"/>
                </a:cubicBezTo>
                <a:cubicBezTo>
                  <a:pt x="652076" y="2666026"/>
                  <a:pt x="770155" y="2929762"/>
                  <a:pt x="961062" y="3120670"/>
                </a:cubicBezTo>
                <a:lnTo>
                  <a:pt x="985510" y="3142889"/>
                </a:lnTo>
                <a:lnTo>
                  <a:pt x="928140" y="3108037"/>
                </a:lnTo>
                <a:cubicBezTo>
                  <a:pt x="647523" y="2918455"/>
                  <a:pt x="463024" y="2597403"/>
                  <a:pt x="463024" y="2233257"/>
                </a:cubicBezTo>
                <a:cubicBezTo>
                  <a:pt x="463024" y="1650627"/>
                  <a:pt x="935341" y="1178311"/>
                  <a:pt x="1517971" y="1178311"/>
                </a:cubicBezTo>
                <a:close/>
                <a:moveTo>
                  <a:pt x="2862160" y="643329"/>
                </a:moveTo>
                <a:lnTo>
                  <a:pt x="2975725" y="712322"/>
                </a:lnTo>
                <a:cubicBezTo>
                  <a:pt x="3045162" y="759233"/>
                  <a:pt x="3111626" y="810210"/>
                  <a:pt x="3174776" y="864912"/>
                </a:cubicBezTo>
                <a:lnTo>
                  <a:pt x="3257550" y="945735"/>
                </a:lnTo>
                <a:lnTo>
                  <a:pt x="3257550" y="1147805"/>
                </a:lnTo>
                <a:lnTo>
                  <a:pt x="3165557" y="996379"/>
                </a:lnTo>
                <a:cubicBezTo>
                  <a:pt x="3090500" y="885280"/>
                  <a:pt x="3005032" y="781791"/>
                  <a:pt x="2910554" y="687313"/>
                </a:cubicBezTo>
                <a:close/>
                <a:moveTo>
                  <a:pt x="1726105" y="595898"/>
                </a:moveTo>
                <a:cubicBezTo>
                  <a:pt x="2429546" y="595898"/>
                  <a:pt x="3024771" y="1059228"/>
                  <a:pt x="3223250" y="1697358"/>
                </a:cubicBezTo>
                <a:lnTo>
                  <a:pt x="3257550" y="1830757"/>
                </a:lnTo>
                <a:lnTo>
                  <a:pt x="3257550" y="2493183"/>
                </a:lnTo>
                <a:lnTo>
                  <a:pt x="3239429" y="2574032"/>
                </a:lnTo>
                <a:cubicBezTo>
                  <a:pt x="3180417" y="2792100"/>
                  <a:pt x="3075528" y="2991313"/>
                  <a:pt x="2935759" y="3160675"/>
                </a:cubicBezTo>
                <a:lnTo>
                  <a:pt x="2867598" y="3235670"/>
                </a:lnTo>
                <a:lnTo>
                  <a:pt x="2894331" y="3191669"/>
                </a:lnTo>
                <a:cubicBezTo>
                  <a:pt x="3014994" y="2969547"/>
                  <a:pt x="3083534" y="2715001"/>
                  <a:pt x="3083534" y="2444446"/>
                </a:cubicBezTo>
                <a:cubicBezTo>
                  <a:pt x="3083534" y="1578673"/>
                  <a:pt x="2381685" y="876824"/>
                  <a:pt x="1515912" y="876824"/>
                </a:cubicBezTo>
                <a:cubicBezTo>
                  <a:pt x="1083025" y="876824"/>
                  <a:pt x="691119" y="1052285"/>
                  <a:pt x="407436" y="1335969"/>
                </a:cubicBezTo>
                <a:lnTo>
                  <a:pt x="374418" y="1372297"/>
                </a:lnTo>
                <a:lnTo>
                  <a:pt x="426208" y="1287048"/>
                </a:lnTo>
                <a:cubicBezTo>
                  <a:pt x="707922" y="870058"/>
                  <a:pt x="1184998" y="595898"/>
                  <a:pt x="1726105" y="595898"/>
                </a:cubicBezTo>
                <a:close/>
                <a:moveTo>
                  <a:pt x="1433890" y="75659"/>
                </a:moveTo>
                <a:cubicBezTo>
                  <a:pt x="1938479" y="75659"/>
                  <a:pt x="2401271" y="254618"/>
                  <a:pt x="2762254" y="552530"/>
                </a:cubicBezTo>
                <a:lnTo>
                  <a:pt x="2862160" y="643329"/>
                </a:lnTo>
                <a:lnTo>
                  <a:pt x="2803543" y="607719"/>
                </a:lnTo>
                <a:cubicBezTo>
                  <a:pt x="2507642" y="446977"/>
                  <a:pt x="2168547" y="355671"/>
                  <a:pt x="1808126" y="355671"/>
                </a:cubicBezTo>
                <a:cubicBezTo>
                  <a:pt x="1087285" y="355671"/>
                  <a:pt x="451746" y="720894"/>
                  <a:pt x="76460" y="1276390"/>
                </a:cubicBezTo>
                <a:lnTo>
                  <a:pt x="0" y="1402247"/>
                </a:lnTo>
                <a:lnTo>
                  <a:pt x="0" y="648437"/>
                </a:lnTo>
                <a:lnTo>
                  <a:pt x="105525" y="552530"/>
                </a:lnTo>
                <a:cubicBezTo>
                  <a:pt x="466510" y="254619"/>
                  <a:pt x="929301" y="75659"/>
                  <a:pt x="1433890" y="75659"/>
                </a:cubicBezTo>
                <a:close/>
                <a:moveTo>
                  <a:pt x="2628542" y="0"/>
                </a:moveTo>
                <a:lnTo>
                  <a:pt x="3257550" y="0"/>
                </a:lnTo>
                <a:lnTo>
                  <a:pt x="3257550" y="402267"/>
                </a:lnTo>
                <a:lnTo>
                  <a:pt x="3204059" y="353650"/>
                </a:lnTo>
                <a:cubicBezTo>
                  <a:pt x="3081749" y="252711"/>
                  <a:pt x="2949583" y="163287"/>
                  <a:pt x="2809222" y="87038"/>
                </a:cubicBezTo>
                <a:close/>
                <a:moveTo>
                  <a:pt x="0" y="0"/>
                </a:moveTo>
                <a:lnTo>
                  <a:pt x="629008" y="0"/>
                </a:lnTo>
                <a:lnTo>
                  <a:pt x="448328" y="87038"/>
                </a:lnTo>
                <a:cubicBezTo>
                  <a:pt x="307967" y="163287"/>
                  <a:pt x="175801" y="252711"/>
                  <a:pt x="53491" y="353650"/>
                </a:cubicBezTo>
                <a:lnTo>
                  <a:pt x="0" y="402266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  <a:effectLst>
            <a:outerShdw blurRad="660400" algn="ctr" rotWithShape="0">
              <a:schemeClr val="bg1">
                <a:lumMod val="75000"/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3619500" y="1413706"/>
            <a:ext cx="2667000" cy="3043994"/>
          </a:xfrm>
          <a:prstGeom prst="bracketPair">
            <a:avLst>
              <a:gd name="adj" fmla="val 19490"/>
            </a:avLst>
          </a:prstGeom>
          <a:ln w="19050">
            <a:solidFill>
              <a:schemeClr val="accent4"/>
            </a:solidFill>
          </a:ln>
        </p:spPr>
        <p:txBody>
          <a:bodyPr lIns="252000" rIns="252000" anchor="ctr">
            <a:noAutofit/>
          </a:bodyPr>
          <a:lstStyle>
            <a:lvl1pPr algn="ctr">
              <a:defRPr lang="en-US" sz="3200" kern="1200" spc="-7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dirty="0"/>
              <a:t>-</a:t>
            </a:r>
            <a:br>
              <a:rPr lang="en-US" altLang="ko-KR" dirty="0"/>
            </a:br>
            <a:r>
              <a:rPr lang="en-US" altLang="ko-KR" dirty="0"/>
              <a:t>YELLOW</a:t>
            </a:r>
            <a:br>
              <a:rPr lang="en-US" altLang="ko-KR" dirty="0"/>
            </a:br>
            <a:r>
              <a:rPr lang="en-US" altLang="ko-KR" dirty="0"/>
              <a:t>ORANGE</a:t>
            </a:r>
            <a:br>
              <a:rPr lang="en-US" altLang="ko-KR" dirty="0"/>
            </a:br>
            <a:r>
              <a:rPr lang="en-US" altLang="ko-KR" dirty="0"/>
              <a:t>BASIC</a:t>
            </a:r>
            <a:br>
              <a:rPr lang="en-US" altLang="ko-KR" dirty="0"/>
            </a:br>
            <a:r>
              <a:rPr lang="en-US" altLang="ko-KR" dirty="0"/>
              <a:t>-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3619500" y="4763069"/>
            <a:ext cx="2667000" cy="547816"/>
          </a:xfrm>
          <a:prstGeom prst="bracketPair">
            <a:avLst/>
          </a:prstGeom>
          <a:solidFill>
            <a:srgbClr val="FFFFFF"/>
          </a:solidFill>
          <a:ln w="3175">
            <a:solidFill>
              <a:schemeClr val="accent4"/>
            </a:solidFill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>
              <a:defRPr lang="en-US" sz="1400" dirty="0">
                <a:solidFill>
                  <a:schemeClr val="accent4"/>
                </a:solidFill>
                <a:latin typeface="+mj-ea"/>
                <a:ea typeface="+mj-ea"/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 dirty="0"/>
              <a:t>ADSTOREPOST.COM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402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/>
          <p:cNvSpPr/>
          <p:nvPr userDrawn="1"/>
        </p:nvSpPr>
        <p:spPr>
          <a:xfrm rot="5400000">
            <a:off x="1525588" y="-1522413"/>
            <a:ext cx="6858000" cy="9902825"/>
          </a:xfrm>
          <a:custGeom>
            <a:avLst/>
            <a:gdLst>
              <a:gd name="connsiteX0" fmla="*/ 0 w 3257550"/>
              <a:gd name="connsiteY0" fmla="*/ 4127010 h 4529276"/>
              <a:gd name="connsiteX1" fmla="*/ 53491 w 3257550"/>
              <a:gd name="connsiteY1" fmla="*/ 4175626 h 4529276"/>
              <a:gd name="connsiteX2" fmla="*/ 448328 w 3257550"/>
              <a:gd name="connsiteY2" fmla="*/ 4442238 h 4529276"/>
              <a:gd name="connsiteX3" fmla="*/ 629008 w 3257550"/>
              <a:gd name="connsiteY3" fmla="*/ 4529276 h 4529276"/>
              <a:gd name="connsiteX4" fmla="*/ 0 w 3257550"/>
              <a:gd name="connsiteY4" fmla="*/ 4529276 h 4529276"/>
              <a:gd name="connsiteX5" fmla="*/ 3257550 w 3257550"/>
              <a:gd name="connsiteY5" fmla="*/ 4127010 h 4529276"/>
              <a:gd name="connsiteX6" fmla="*/ 3257550 w 3257550"/>
              <a:gd name="connsiteY6" fmla="*/ 4529276 h 4529276"/>
              <a:gd name="connsiteX7" fmla="*/ 2628542 w 3257550"/>
              <a:gd name="connsiteY7" fmla="*/ 4529276 h 4529276"/>
              <a:gd name="connsiteX8" fmla="*/ 2809222 w 3257550"/>
              <a:gd name="connsiteY8" fmla="*/ 4442238 h 4529276"/>
              <a:gd name="connsiteX9" fmla="*/ 3204059 w 3257550"/>
              <a:gd name="connsiteY9" fmla="*/ 4175626 h 4529276"/>
              <a:gd name="connsiteX10" fmla="*/ 0 w 3257550"/>
              <a:gd name="connsiteY10" fmla="*/ 3485732 h 4529276"/>
              <a:gd name="connsiteX11" fmla="*/ 76460 w 3257550"/>
              <a:gd name="connsiteY11" fmla="*/ 3611588 h 4529276"/>
              <a:gd name="connsiteX12" fmla="*/ 331462 w 3257550"/>
              <a:gd name="connsiteY12" fmla="*/ 3920654 h 4529276"/>
              <a:gd name="connsiteX13" fmla="*/ 379856 w 3257550"/>
              <a:gd name="connsiteY13" fmla="*/ 3964638 h 4529276"/>
              <a:gd name="connsiteX14" fmla="*/ 266291 w 3257550"/>
              <a:gd name="connsiteY14" fmla="*/ 3895645 h 4529276"/>
              <a:gd name="connsiteX15" fmla="*/ 67240 w 3257550"/>
              <a:gd name="connsiteY15" fmla="*/ 3743055 h 4529276"/>
              <a:gd name="connsiteX16" fmla="*/ 0 w 3257550"/>
              <a:gd name="connsiteY16" fmla="*/ 3677400 h 4529276"/>
              <a:gd name="connsiteX17" fmla="*/ 3257550 w 3257550"/>
              <a:gd name="connsiteY17" fmla="*/ 3180151 h 4529276"/>
              <a:gd name="connsiteX18" fmla="*/ 3257550 w 3257550"/>
              <a:gd name="connsiteY18" fmla="*/ 3945412 h 4529276"/>
              <a:gd name="connsiteX19" fmla="*/ 3136491 w 3257550"/>
              <a:gd name="connsiteY19" fmla="*/ 4055438 h 4529276"/>
              <a:gd name="connsiteX20" fmla="*/ 2021645 w 3257550"/>
              <a:gd name="connsiteY20" fmla="*/ 4521527 h 4529276"/>
              <a:gd name="connsiteX21" fmla="*/ 1868171 w 3257550"/>
              <a:gd name="connsiteY21" fmla="*/ 4529276 h 4529276"/>
              <a:gd name="connsiteX22" fmla="*/ 1739527 w 3257550"/>
              <a:gd name="connsiteY22" fmla="*/ 4529276 h 4529276"/>
              <a:gd name="connsiteX23" fmla="*/ 1620982 w 3257550"/>
              <a:gd name="connsiteY23" fmla="*/ 4524037 h 4529276"/>
              <a:gd name="connsiteX24" fmla="*/ 479762 w 3257550"/>
              <a:gd name="connsiteY24" fmla="*/ 4055438 h 4529276"/>
              <a:gd name="connsiteX25" fmla="*/ 379856 w 3257550"/>
              <a:gd name="connsiteY25" fmla="*/ 3964638 h 4529276"/>
              <a:gd name="connsiteX26" fmla="*/ 438473 w 3257550"/>
              <a:gd name="connsiteY26" fmla="*/ 4000248 h 4529276"/>
              <a:gd name="connsiteX27" fmla="*/ 1433890 w 3257550"/>
              <a:gd name="connsiteY27" fmla="*/ 4252297 h 4529276"/>
              <a:gd name="connsiteX28" fmla="*/ 3165557 w 3257550"/>
              <a:gd name="connsiteY28" fmla="*/ 3331577 h 4529276"/>
              <a:gd name="connsiteX29" fmla="*/ 2239483 w 3257550"/>
              <a:gd name="connsiteY29" fmla="*/ 1465078 h 4529276"/>
              <a:gd name="connsiteX30" fmla="*/ 2296853 w 3257550"/>
              <a:gd name="connsiteY30" fmla="*/ 1499932 h 4529276"/>
              <a:gd name="connsiteX31" fmla="*/ 2761969 w 3257550"/>
              <a:gd name="connsiteY31" fmla="*/ 2374710 h 4529276"/>
              <a:gd name="connsiteX32" fmla="*/ 1707023 w 3257550"/>
              <a:gd name="connsiteY32" fmla="*/ 3429657 h 4529276"/>
              <a:gd name="connsiteX33" fmla="*/ 1035979 w 3257550"/>
              <a:gd name="connsiteY33" fmla="*/ 3188759 h 4529276"/>
              <a:gd name="connsiteX34" fmla="*/ 985510 w 3257550"/>
              <a:gd name="connsiteY34" fmla="*/ 3142889 h 4529276"/>
              <a:gd name="connsiteX35" fmla="*/ 1015121 w 3257550"/>
              <a:gd name="connsiteY35" fmla="*/ 3160879 h 4529276"/>
              <a:gd name="connsiteX36" fmla="*/ 1517971 w 3257550"/>
              <a:gd name="connsiteY36" fmla="*/ 3288204 h 4529276"/>
              <a:gd name="connsiteX37" fmla="*/ 2572918 w 3257550"/>
              <a:gd name="connsiteY37" fmla="*/ 2233257 h 4529276"/>
              <a:gd name="connsiteX38" fmla="*/ 2263931 w 3257550"/>
              <a:gd name="connsiteY38" fmla="*/ 1487298 h 4529276"/>
              <a:gd name="connsiteX39" fmla="*/ 374418 w 3257550"/>
              <a:gd name="connsiteY39" fmla="*/ 1372297 h 4529276"/>
              <a:gd name="connsiteX40" fmla="*/ 347687 w 3257550"/>
              <a:gd name="connsiteY40" fmla="*/ 1416300 h 4529276"/>
              <a:gd name="connsiteX41" fmla="*/ 158484 w 3257550"/>
              <a:gd name="connsiteY41" fmla="*/ 2163521 h 4529276"/>
              <a:gd name="connsiteX42" fmla="*/ 1726105 w 3257550"/>
              <a:gd name="connsiteY42" fmla="*/ 3731144 h 4529276"/>
              <a:gd name="connsiteX43" fmla="*/ 2834582 w 3257550"/>
              <a:gd name="connsiteY43" fmla="*/ 3271998 h 4529276"/>
              <a:gd name="connsiteX44" fmla="*/ 2867598 w 3257550"/>
              <a:gd name="connsiteY44" fmla="*/ 3235670 h 4529276"/>
              <a:gd name="connsiteX45" fmla="*/ 2815808 w 3257550"/>
              <a:gd name="connsiteY45" fmla="*/ 3320919 h 4529276"/>
              <a:gd name="connsiteX46" fmla="*/ 1515911 w 3257550"/>
              <a:gd name="connsiteY46" fmla="*/ 4012069 h 4529276"/>
              <a:gd name="connsiteX47" fmla="*/ 18766 w 3257550"/>
              <a:gd name="connsiteY47" fmla="*/ 2910610 h 4529276"/>
              <a:gd name="connsiteX48" fmla="*/ 0 w 3257550"/>
              <a:gd name="connsiteY48" fmla="*/ 2837626 h 4529276"/>
              <a:gd name="connsiteX49" fmla="*/ 0 w 3257550"/>
              <a:gd name="connsiteY49" fmla="*/ 2045479 h 4529276"/>
              <a:gd name="connsiteX50" fmla="*/ 2587 w 3257550"/>
              <a:gd name="connsiteY50" fmla="*/ 2033936 h 4529276"/>
              <a:gd name="connsiteX51" fmla="*/ 306258 w 3257550"/>
              <a:gd name="connsiteY51" fmla="*/ 1447293 h 4529276"/>
              <a:gd name="connsiteX52" fmla="*/ 1517971 w 3257550"/>
              <a:gd name="connsiteY52" fmla="*/ 1178311 h 4529276"/>
              <a:gd name="connsiteX53" fmla="*/ 2189014 w 3257550"/>
              <a:gd name="connsiteY53" fmla="*/ 1419210 h 4529276"/>
              <a:gd name="connsiteX54" fmla="*/ 2239483 w 3257550"/>
              <a:gd name="connsiteY54" fmla="*/ 1465078 h 4529276"/>
              <a:gd name="connsiteX55" fmla="*/ 2209873 w 3257550"/>
              <a:gd name="connsiteY55" fmla="*/ 1447090 h 4529276"/>
              <a:gd name="connsiteX56" fmla="*/ 1707022 w 3257550"/>
              <a:gd name="connsiteY56" fmla="*/ 1319763 h 4529276"/>
              <a:gd name="connsiteX57" fmla="*/ 652076 w 3257550"/>
              <a:gd name="connsiteY57" fmla="*/ 2374710 h 4529276"/>
              <a:gd name="connsiteX58" fmla="*/ 961062 w 3257550"/>
              <a:gd name="connsiteY58" fmla="*/ 3120670 h 4529276"/>
              <a:gd name="connsiteX59" fmla="*/ 985510 w 3257550"/>
              <a:gd name="connsiteY59" fmla="*/ 3142889 h 4529276"/>
              <a:gd name="connsiteX60" fmla="*/ 928140 w 3257550"/>
              <a:gd name="connsiteY60" fmla="*/ 3108037 h 4529276"/>
              <a:gd name="connsiteX61" fmla="*/ 463024 w 3257550"/>
              <a:gd name="connsiteY61" fmla="*/ 2233257 h 4529276"/>
              <a:gd name="connsiteX62" fmla="*/ 1517971 w 3257550"/>
              <a:gd name="connsiteY62" fmla="*/ 1178311 h 4529276"/>
              <a:gd name="connsiteX63" fmla="*/ 2862160 w 3257550"/>
              <a:gd name="connsiteY63" fmla="*/ 643329 h 4529276"/>
              <a:gd name="connsiteX64" fmla="*/ 2975725 w 3257550"/>
              <a:gd name="connsiteY64" fmla="*/ 712322 h 4529276"/>
              <a:gd name="connsiteX65" fmla="*/ 3174776 w 3257550"/>
              <a:gd name="connsiteY65" fmla="*/ 864912 h 4529276"/>
              <a:gd name="connsiteX66" fmla="*/ 3257550 w 3257550"/>
              <a:gd name="connsiteY66" fmla="*/ 945735 h 4529276"/>
              <a:gd name="connsiteX67" fmla="*/ 3257550 w 3257550"/>
              <a:gd name="connsiteY67" fmla="*/ 1147805 h 4529276"/>
              <a:gd name="connsiteX68" fmla="*/ 3165557 w 3257550"/>
              <a:gd name="connsiteY68" fmla="*/ 996379 h 4529276"/>
              <a:gd name="connsiteX69" fmla="*/ 2910554 w 3257550"/>
              <a:gd name="connsiteY69" fmla="*/ 687313 h 4529276"/>
              <a:gd name="connsiteX70" fmla="*/ 1726105 w 3257550"/>
              <a:gd name="connsiteY70" fmla="*/ 595898 h 4529276"/>
              <a:gd name="connsiteX71" fmla="*/ 3223250 w 3257550"/>
              <a:gd name="connsiteY71" fmla="*/ 1697358 h 4529276"/>
              <a:gd name="connsiteX72" fmla="*/ 3257550 w 3257550"/>
              <a:gd name="connsiteY72" fmla="*/ 1830757 h 4529276"/>
              <a:gd name="connsiteX73" fmla="*/ 3257550 w 3257550"/>
              <a:gd name="connsiteY73" fmla="*/ 2493183 h 4529276"/>
              <a:gd name="connsiteX74" fmla="*/ 3239429 w 3257550"/>
              <a:gd name="connsiteY74" fmla="*/ 2574032 h 4529276"/>
              <a:gd name="connsiteX75" fmla="*/ 2935759 w 3257550"/>
              <a:gd name="connsiteY75" fmla="*/ 3160675 h 4529276"/>
              <a:gd name="connsiteX76" fmla="*/ 2867598 w 3257550"/>
              <a:gd name="connsiteY76" fmla="*/ 3235670 h 4529276"/>
              <a:gd name="connsiteX77" fmla="*/ 2894331 w 3257550"/>
              <a:gd name="connsiteY77" fmla="*/ 3191669 h 4529276"/>
              <a:gd name="connsiteX78" fmla="*/ 3083534 w 3257550"/>
              <a:gd name="connsiteY78" fmla="*/ 2444446 h 4529276"/>
              <a:gd name="connsiteX79" fmla="*/ 1515912 w 3257550"/>
              <a:gd name="connsiteY79" fmla="*/ 876824 h 4529276"/>
              <a:gd name="connsiteX80" fmla="*/ 407436 w 3257550"/>
              <a:gd name="connsiteY80" fmla="*/ 1335969 h 4529276"/>
              <a:gd name="connsiteX81" fmla="*/ 374418 w 3257550"/>
              <a:gd name="connsiteY81" fmla="*/ 1372297 h 4529276"/>
              <a:gd name="connsiteX82" fmla="*/ 426208 w 3257550"/>
              <a:gd name="connsiteY82" fmla="*/ 1287048 h 4529276"/>
              <a:gd name="connsiteX83" fmla="*/ 1726105 w 3257550"/>
              <a:gd name="connsiteY83" fmla="*/ 595898 h 4529276"/>
              <a:gd name="connsiteX84" fmla="*/ 1433890 w 3257550"/>
              <a:gd name="connsiteY84" fmla="*/ 75659 h 4529276"/>
              <a:gd name="connsiteX85" fmla="*/ 2762254 w 3257550"/>
              <a:gd name="connsiteY85" fmla="*/ 552530 h 4529276"/>
              <a:gd name="connsiteX86" fmla="*/ 2862160 w 3257550"/>
              <a:gd name="connsiteY86" fmla="*/ 643329 h 4529276"/>
              <a:gd name="connsiteX87" fmla="*/ 2803543 w 3257550"/>
              <a:gd name="connsiteY87" fmla="*/ 607719 h 4529276"/>
              <a:gd name="connsiteX88" fmla="*/ 1808126 w 3257550"/>
              <a:gd name="connsiteY88" fmla="*/ 355671 h 4529276"/>
              <a:gd name="connsiteX89" fmla="*/ 76460 w 3257550"/>
              <a:gd name="connsiteY89" fmla="*/ 1276390 h 4529276"/>
              <a:gd name="connsiteX90" fmla="*/ 0 w 3257550"/>
              <a:gd name="connsiteY90" fmla="*/ 1402247 h 4529276"/>
              <a:gd name="connsiteX91" fmla="*/ 0 w 3257550"/>
              <a:gd name="connsiteY91" fmla="*/ 648437 h 4529276"/>
              <a:gd name="connsiteX92" fmla="*/ 105525 w 3257550"/>
              <a:gd name="connsiteY92" fmla="*/ 552530 h 4529276"/>
              <a:gd name="connsiteX93" fmla="*/ 1433890 w 3257550"/>
              <a:gd name="connsiteY93" fmla="*/ 75659 h 4529276"/>
              <a:gd name="connsiteX94" fmla="*/ 2628542 w 3257550"/>
              <a:gd name="connsiteY94" fmla="*/ 0 h 4529276"/>
              <a:gd name="connsiteX95" fmla="*/ 3257550 w 3257550"/>
              <a:gd name="connsiteY95" fmla="*/ 0 h 4529276"/>
              <a:gd name="connsiteX96" fmla="*/ 3257550 w 3257550"/>
              <a:gd name="connsiteY96" fmla="*/ 402267 h 4529276"/>
              <a:gd name="connsiteX97" fmla="*/ 3204059 w 3257550"/>
              <a:gd name="connsiteY97" fmla="*/ 353650 h 4529276"/>
              <a:gd name="connsiteX98" fmla="*/ 2809222 w 3257550"/>
              <a:gd name="connsiteY98" fmla="*/ 87038 h 4529276"/>
              <a:gd name="connsiteX99" fmla="*/ 0 w 3257550"/>
              <a:gd name="connsiteY99" fmla="*/ 0 h 4529276"/>
              <a:gd name="connsiteX100" fmla="*/ 629008 w 3257550"/>
              <a:gd name="connsiteY100" fmla="*/ 0 h 4529276"/>
              <a:gd name="connsiteX101" fmla="*/ 448328 w 3257550"/>
              <a:gd name="connsiteY101" fmla="*/ 87038 h 4529276"/>
              <a:gd name="connsiteX102" fmla="*/ 53491 w 3257550"/>
              <a:gd name="connsiteY102" fmla="*/ 353650 h 4529276"/>
              <a:gd name="connsiteX103" fmla="*/ 0 w 3257550"/>
              <a:gd name="connsiteY103" fmla="*/ 402266 h 4529276"/>
              <a:gd name="connsiteX0" fmla="*/ 0 w 3257550"/>
              <a:gd name="connsiteY0" fmla="*/ 4127010 h 4529276"/>
              <a:gd name="connsiteX1" fmla="*/ 53491 w 3257550"/>
              <a:gd name="connsiteY1" fmla="*/ 4175626 h 4529276"/>
              <a:gd name="connsiteX2" fmla="*/ 448328 w 3257550"/>
              <a:gd name="connsiteY2" fmla="*/ 4442238 h 4529276"/>
              <a:gd name="connsiteX3" fmla="*/ 629008 w 3257550"/>
              <a:gd name="connsiteY3" fmla="*/ 4529276 h 4529276"/>
              <a:gd name="connsiteX4" fmla="*/ 0 w 3257550"/>
              <a:gd name="connsiteY4" fmla="*/ 4529276 h 4529276"/>
              <a:gd name="connsiteX5" fmla="*/ 0 w 3257550"/>
              <a:gd name="connsiteY5" fmla="*/ 4127010 h 4529276"/>
              <a:gd name="connsiteX6" fmla="*/ 3257550 w 3257550"/>
              <a:gd name="connsiteY6" fmla="*/ 4127010 h 4529276"/>
              <a:gd name="connsiteX7" fmla="*/ 3257550 w 3257550"/>
              <a:gd name="connsiteY7" fmla="*/ 4529276 h 4529276"/>
              <a:gd name="connsiteX8" fmla="*/ 2628542 w 3257550"/>
              <a:gd name="connsiteY8" fmla="*/ 4529276 h 4529276"/>
              <a:gd name="connsiteX9" fmla="*/ 2809222 w 3257550"/>
              <a:gd name="connsiteY9" fmla="*/ 4442238 h 4529276"/>
              <a:gd name="connsiteX10" fmla="*/ 3204059 w 3257550"/>
              <a:gd name="connsiteY10" fmla="*/ 4175626 h 4529276"/>
              <a:gd name="connsiteX11" fmla="*/ 3257550 w 3257550"/>
              <a:gd name="connsiteY11" fmla="*/ 4127010 h 4529276"/>
              <a:gd name="connsiteX12" fmla="*/ 0 w 3257550"/>
              <a:gd name="connsiteY12" fmla="*/ 3485732 h 4529276"/>
              <a:gd name="connsiteX13" fmla="*/ 76460 w 3257550"/>
              <a:gd name="connsiteY13" fmla="*/ 3611588 h 4529276"/>
              <a:gd name="connsiteX14" fmla="*/ 331462 w 3257550"/>
              <a:gd name="connsiteY14" fmla="*/ 3920654 h 4529276"/>
              <a:gd name="connsiteX15" fmla="*/ 379856 w 3257550"/>
              <a:gd name="connsiteY15" fmla="*/ 3964638 h 4529276"/>
              <a:gd name="connsiteX16" fmla="*/ 266291 w 3257550"/>
              <a:gd name="connsiteY16" fmla="*/ 3895645 h 4529276"/>
              <a:gd name="connsiteX17" fmla="*/ 67240 w 3257550"/>
              <a:gd name="connsiteY17" fmla="*/ 3743055 h 4529276"/>
              <a:gd name="connsiteX18" fmla="*/ 0 w 3257550"/>
              <a:gd name="connsiteY18" fmla="*/ 3677400 h 4529276"/>
              <a:gd name="connsiteX19" fmla="*/ 0 w 3257550"/>
              <a:gd name="connsiteY19" fmla="*/ 3485732 h 4529276"/>
              <a:gd name="connsiteX20" fmla="*/ 3257550 w 3257550"/>
              <a:gd name="connsiteY20" fmla="*/ 3180151 h 4529276"/>
              <a:gd name="connsiteX21" fmla="*/ 3257550 w 3257550"/>
              <a:gd name="connsiteY21" fmla="*/ 3945412 h 4529276"/>
              <a:gd name="connsiteX22" fmla="*/ 3136491 w 3257550"/>
              <a:gd name="connsiteY22" fmla="*/ 4055438 h 4529276"/>
              <a:gd name="connsiteX23" fmla="*/ 2021645 w 3257550"/>
              <a:gd name="connsiteY23" fmla="*/ 4521527 h 4529276"/>
              <a:gd name="connsiteX24" fmla="*/ 1868171 w 3257550"/>
              <a:gd name="connsiteY24" fmla="*/ 4529276 h 4529276"/>
              <a:gd name="connsiteX25" fmla="*/ 1739527 w 3257550"/>
              <a:gd name="connsiteY25" fmla="*/ 4529276 h 4529276"/>
              <a:gd name="connsiteX26" fmla="*/ 1620982 w 3257550"/>
              <a:gd name="connsiteY26" fmla="*/ 4524037 h 4529276"/>
              <a:gd name="connsiteX27" fmla="*/ 479762 w 3257550"/>
              <a:gd name="connsiteY27" fmla="*/ 4055438 h 4529276"/>
              <a:gd name="connsiteX28" fmla="*/ 379856 w 3257550"/>
              <a:gd name="connsiteY28" fmla="*/ 3964638 h 4529276"/>
              <a:gd name="connsiteX29" fmla="*/ 438473 w 3257550"/>
              <a:gd name="connsiteY29" fmla="*/ 4000248 h 4529276"/>
              <a:gd name="connsiteX30" fmla="*/ 1433890 w 3257550"/>
              <a:gd name="connsiteY30" fmla="*/ 4252297 h 4529276"/>
              <a:gd name="connsiteX31" fmla="*/ 3165557 w 3257550"/>
              <a:gd name="connsiteY31" fmla="*/ 3331577 h 4529276"/>
              <a:gd name="connsiteX32" fmla="*/ 3257550 w 3257550"/>
              <a:gd name="connsiteY32" fmla="*/ 3180151 h 4529276"/>
              <a:gd name="connsiteX33" fmla="*/ 2239483 w 3257550"/>
              <a:gd name="connsiteY33" fmla="*/ 1465078 h 4529276"/>
              <a:gd name="connsiteX34" fmla="*/ 2296853 w 3257550"/>
              <a:gd name="connsiteY34" fmla="*/ 1499932 h 4529276"/>
              <a:gd name="connsiteX35" fmla="*/ 2761969 w 3257550"/>
              <a:gd name="connsiteY35" fmla="*/ 2374710 h 4529276"/>
              <a:gd name="connsiteX36" fmla="*/ 1707023 w 3257550"/>
              <a:gd name="connsiteY36" fmla="*/ 3429657 h 4529276"/>
              <a:gd name="connsiteX37" fmla="*/ 1035979 w 3257550"/>
              <a:gd name="connsiteY37" fmla="*/ 3188759 h 4529276"/>
              <a:gd name="connsiteX38" fmla="*/ 985510 w 3257550"/>
              <a:gd name="connsiteY38" fmla="*/ 3142889 h 4529276"/>
              <a:gd name="connsiteX39" fmla="*/ 1015121 w 3257550"/>
              <a:gd name="connsiteY39" fmla="*/ 3160879 h 4529276"/>
              <a:gd name="connsiteX40" fmla="*/ 1517971 w 3257550"/>
              <a:gd name="connsiteY40" fmla="*/ 3288204 h 4529276"/>
              <a:gd name="connsiteX41" fmla="*/ 2572918 w 3257550"/>
              <a:gd name="connsiteY41" fmla="*/ 2233257 h 4529276"/>
              <a:gd name="connsiteX42" fmla="*/ 2263931 w 3257550"/>
              <a:gd name="connsiteY42" fmla="*/ 1487298 h 4529276"/>
              <a:gd name="connsiteX43" fmla="*/ 2239483 w 3257550"/>
              <a:gd name="connsiteY43" fmla="*/ 1465078 h 4529276"/>
              <a:gd name="connsiteX44" fmla="*/ 374418 w 3257550"/>
              <a:gd name="connsiteY44" fmla="*/ 1372297 h 4529276"/>
              <a:gd name="connsiteX45" fmla="*/ 347687 w 3257550"/>
              <a:gd name="connsiteY45" fmla="*/ 1416300 h 4529276"/>
              <a:gd name="connsiteX46" fmla="*/ 158484 w 3257550"/>
              <a:gd name="connsiteY46" fmla="*/ 2163521 h 4529276"/>
              <a:gd name="connsiteX47" fmla="*/ 1726105 w 3257550"/>
              <a:gd name="connsiteY47" fmla="*/ 3731144 h 4529276"/>
              <a:gd name="connsiteX48" fmla="*/ 2834582 w 3257550"/>
              <a:gd name="connsiteY48" fmla="*/ 3271998 h 4529276"/>
              <a:gd name="connsiteX49" fmla="*/ 2867598 w 3257550"/>
              <a:gd name="connsiteY49" fmla="*/ 3235670 h 4529276"/>
              <a:gd name="connsiteX50" fmla="*/ 2815808 w 3257550"/>
              <a:gd name="connsiteY50" fmla="*/ 3320919 h 4529276"/>
              <a:gd name="connsiteX51" fmla="*/ 1515911 w 3257550"/>
              <a:gd name="connsiteY51" fmla="*/ 4012069 h 4529276"/>
              <a:gd name="connsiteX52" fmla="*/ 18766 w 3257550"/>
              <a:gd name="connsiteY52" fmla="*/ 2910610 h 4529276"/>
              <a:gd name="connsiteX53" fmla="*/ 0 w 3257550"/>
              <a:gd name="connsiteY53" fmla="*/ 2837626 h 4529276"/>
              <a:gd name="connsiteX54" fmla="*/ 0 w 3257550"/>
              <a:gd name="connsiteY54" fmla="*/ 2045479 h 4529276"/>
              <a:gd name="connsiteX55" fmla="*/ 2587 w 3257550"/>
              <a:gd name="connsiteY55" fmla="*/ 2033936 h 4529276"/>
              <a:gd name="connsiteX56" fmla="*/ 306258 w 3257550"/>
              <a:gd name="connsiteY56" fmla="*/ 1447293 h 4529276"/>
              <a:gd name="connsiteX57" fmla="*/ 374418 w 3257550"/>
              <a:gd name="connsiteY57" fmla="*/ 1372297 h 4529276"/>
              <a:gd name="connsiteX58" fmla="*/ 1517971 w 3257550"/>
              <a:gd name="connsiteY58" fmla="*/ 1178311 h 4529276"/>
              <a:gd name="connsiteX59" fmla="*/ 2189014 w 3257550"/>
              <a:gd name="connsiteY59" fmla="*/ 1419210 h 4529276"/>
              <a:gd name="connsiteX60" fmla="*/ 2239483 w 3257550"/>
              <a:gd name="connsiteY60" fmla="*/ 1465078 h 4529276"/>
              <a:gd name="connsiteX61" fmla="*/ 2209873 w 3257550"/>
              <a:gd name="connsiteY61" fmla="*/ 1447090 h 4529276"/>
              <a:gd name="connsiteX62" fmla="*/ 1707022 w 3257550"/>
              <a:gd name="connsiteY62" fmla="*/ 1319763 h 4529276"/>
              <a:gd name="connsiteX63" fmla="*/ 652076 w 3257550"/>
              <a:gd name="connsiteY63" fmla="*/ 2374710 h 4529276"/>
              <a:gd name="connsiteX64" fmla="*/ 961062 w 3257550"/>
              <a:gd name="connsiteY64" fmla="*/ 3120670 h 4529276"/>
              <a:gd name="connsiteX65" fmla="*/ 985510 w 3257550"/>
              <a:gd name="connsiteY65" fmla="*/ 3142889 h 4529276"/>
              <a:gd name="connsiteX66" fmla="*/ 928140 w 3257550"/>
              <a:gd name="connsiteY66" fmla="*/ 3108037 h 4529276"/>
              <a:gd name="connsiteX67" fmla="*/ 463024 w 3257550"/>
              <a:gd name="connsiteY67" fmla="*/ 2233257 h 4529276"/>
              <a:gd name="connsiteX68" fmla="*/ 1517971 w 3257550"/>
              <a:gd name="connsiteY68" fmla="*/ 1178311 h 4529276"/>
              <a:gd name="connsiteX69" fmla="*/ 2862160 w 3257550"/>
              <a:gd name="connsiteY69" fmla="*/ 643329 h 4529276"/>
              <a:gd name="connsiteX70" fmla="*/ 2975725 w 3257550"/>
              <a:gd name="connsiteY70" fmla="*/ 712322 h 4529276"/>
              <a:gd name="connsiteX71" fmla="*/ 3174776 w 3257550"/>
              <a:gd name="connsiteY71" fmla="*/ 864912 h 4529276"/>
              <a:gd name="connsiteX72" fmla="*/ 3257550 w 3257550"/>
              <a:gd name="connsiteY72" fmla="*/ 945735 h 4529276"/>
              <a:gd name="connsiteX73" fmla="*/ 3257550 w 3257550"/>
              <a:gd name="connsiteY73" fmla="*/ 1147805 h 4529276"/>
              <a:gd name="connsiteX74" fmla="*/ 3165557 w 3257550"/>
              <a:gd name="connsiteY74" fmla="*/ 996379 h 4529276"/>
              <a:gd name="connsiteX75" fmla="*/ 2910554 w 3257550"/>
              <a:gd name="connsiteY75" fmla="*/ 687313 h 4529276"/>
              <a:gd name="connsiteX76" fmla="*/ 2862160 w 3257550"/>
              <a:gd name="connsiteY76" fmla="*/ 643329 h 4529276"/>
              <a:gd name="connsiteX77" fmla="*/ 1726105 w 3257550"/>
              <a:gd name="connsiteY77" fmla="*/ 595898 h 4529276"/>
              <a:gd name="connsiteX78" fmla="*/ 3223250 w 3257550"/>
              <a:gd name="connsiteY78" fmla="*/ 1697358 h 4529276"/>
              <a:gd name="connsiteX79" fmla="*/ 3257550 w 3257550"/>
              <a:gd name="connsiteY79" fmla="*/ 1830757 h 4529276"/>
              <a:gd name="connsiteX80" fmla="*/ 3257550 w 3257550"/>
              <a:gd name="connsiteY80" fmla="*/ 2493183 h 4529276"/>
              <a:gd name="connsiteX81" fmla="*/ 3239429 w 3257550"/>
              <a:gd name="connsiteY81" fmla="*/ 2574032 h 4529276"/>
              <a:gd name="connsiteX82" fmla="*/ 2935759 w 3257550"/>
              <a:gd name="connsiteY82" fmla="*/ 3160675 h 4529276"/>
              <a:gd name="connsiteX83" fmla="*/ 2867598 w 3257550"/>
              <a:gd name="connsiteY83" fmla="*/ 3235670 h 4529276"/>
              <a:gd name="connsiteX84" fmla="*/ 2894331 w 3257550"/>
              <a:gd name="connsiteY84" fmla="*/ 3191669 h 4529276"/>
              <a:gd name="connsiteX85" fmla="*/ 3083534 w 3257550"/>
              <a:gd name="connsiteY85" fmla="*/ 2444446 h 4529276"/>
              <a:gd name="connsiteX86" fmla="*/ 1515912 w 3257550"/>
              <a:gd name="connsiteY86" fmla="*/ 876824 h 4529276"/>
              <a:gd name="connsiteX87" fmla="*/ 407436 w 3257550"/>
              <a:gd name="connsiteY87" fmla="*/ 1335969 h 4529276"/>
              <a:gd name="connsiteX88" fmla="*/ 374418 w 3257550"/>
              <a:gd name="connsiteY88" fmla="*/ 1372297 h 4529276"/>
              <a:gd name="connsiteX89" fmla="*/ 426208 w 3257550"/>
              <a:gd name="connsiteY89" fmla="*/ 1287048 h 4529276"/>
              <a:gd name="connsiteX90" fmla="*/ 1726105 w 3257550"/>
              <a:gd name="connsiteY90" fmla="*/ 595898 h 4529276"/>
              <a:gd name="connsiteX91" fmla="*/ 1433890 w 3257550"/>
              <a:gd name="connsiteY91" fmla="*/ 75659 h 4529276"/>
              <a:gd name="connsiteX92" fmla="*/ 2762254 w 3257550"/>
              <a:gd name="connsiteY92" fmla="*/ 552530 h 4529276"/>
              <a:gd name="connsiteX93" fmla="*/ 2862160 w 3257550"/>
              <a:gd name="connsiteY93" fmla="*/ 643329 h 4529276"/>
              <a:gd name="connsiteX94" fmla="*/ 2803543 w 3257550"/>
              <a:gd name="connsiteY94" fmla="*/ 607719 h 4529276"/>
              <a:gd name="connsiteX95" fmla="*/ 1808126 w 3257550"/>
              <a:gd name="connsiteY95" fmla="*/ 355671 h 4529276"/>
              <a:gd name="connsiteX96" fmla="*/ 76460 w 3257550"/>
              <a:gd name="connsiteY96" fmla="*/ 1276390 h 4529276"/>
              <a:gd name="connsiteX97" fmla="*/ 0 w 3257550"/>
              <a:gd name="connsiteY97" fmla="*/ 1402247 h 4529276"/>
              <a:gd name="connsiteX98" fmla="*/ 0 w 3257550"/>
              <a:gd name="connsiteY98" fmla="*/ 648437 h 4529276"/>
              <a:gd name="connsiteX99" fmla="*/ 105525 w 3257550"/>
              <a:gd name="connsiteY99" fmla="*/ 552530 h 4529276"/>
              <a:gd name="connsiteX100" fmla="*/ 1433890 w 3257550"/>
              <a:gd name="connsiteY100" fmla="*/ 75659 h 4529276"/>
              <a:gd name="connsiteX101" fmla="*/ 2628542 w 3257550"/>
              <a:gd name="connsiteY101" fmla="*/ 0 h 4529276"/>
              <a:gd name="connsiteX102" fmla="*/ 3257550 w 3257550"/>
              <a:gd name="connsiteY102" fmla="*/ 0 h 4529276"/>
              <a:gd name="connsiteX103" fmla="*/ 3257550 w 3257550"/>
              <a:gd name="connsiteY103" fmla="*/ 402267 h 4529276"/>
              <a:gd name="connsiteX104" fmla="*/ 3204059 w 3257550"/>
              <a:gd name="connsiteY104" fmla="*/ 353650 h 4529276"/>
              <a:gd name="connsiteX105" fmla="*/ 2809222 w 3257550"/>
              <a:gd name="connsiteY105" fmla="*/ 87038 h 4529276"/>
              <a:gd name="connsiteX106" fmla="*/ 2628542 w 3257550"/>
              <a:gd name="connsiteY106" fmla="*/ 0 h 4529276"/>
              <a:gd name="connsiteX107" fmla="*/ 0 w 3257550"/>
              <a:gd name="connsiteY107" fmla="*/ 0 h 4529276"/>
              <a:gd name="connsiteX108" fmla="*/ 629008 w 3257550"/>
              <a:gd name="connsiteY108" fmla="*/ 0 h 4529276"/>
              <a:gd name="connsiteX109" fmla="*/ 448328 w 3257550"/>
              <a:gd name="connsiteY109" fmla="*/ 87038 h 4529276"/>
              <a:gd name="connsiteX110" fmla="*/ 53491 w 3257550"/>
              <a:gd name="connsiteY110" fmla="*/ 353650 h 4529276"/>
              <a:gd name="connsiteX111" fmla="*/ 0 w 3257550"/>
              <a:gd name="connsiteY111" fmla="*/ 402266 h 4529276"/>
              <a:gd name="connsiteX112" fmla="*/ 0 w 3257550"/>
              <a:gd name="connsiteY112" fmla="*/ 0 h 4529276"/>
              <a:gd name="connsiteX0" fmla="*/ 0 w 3257550"/>
              <a:gd name="connsiteY0" fmla="*/ 4127010 h 4665852"/>
              <a:gd name="connsiteX1" fmla="*/ 53491 w 3257550"/>
              <a:gd name="connsiteY1" fmla="*/ 4175626 h 4665852"/>
              <a:gd name="connsiteX2" fmla="*/ 448328 w 3257550"/>
              <a:gd name="connsiteY2" fmla="*/ 4442238 h 4665852"/>
              <a:gd name="connsiteX3" fmla="*/ 629008 w 3257550"/>
              <a:gd name="connsiteY3" fmla="*/ 4529276 h 4665852"/>
              <a:gd name="connsiteX4" fmla="*/ 6032 w 3257550"/>
              <a:gd name="connsiteY4" fmla="*/ 4665852 h 4665852"/>
              <a:gd name="connsiteX5" fmla="*/ 0 w 3257550"/>
              <a:gd name="connsiteY5" fmla="*/ 4127010 h 4665852"/>
              <a:gd name="connsiteX6" fmla="*/ 3257550 w 3257550"/>
              <a:gd name="connsiteY6" fmla="*/ 4127010 h 4665852"/>
              <a:gd name="connsiteX7" fmla="*/ 3257550 w 3257550"/>
              <a:gd name="connsiteY7" fmla="*/ 4529276 h 4665852"/>
              <a:gd name="connsiteX8" fmla="*/ 2628542 w 3257550"/>
              <a:gd name="connsiteY8" fmla="*/ 4529276 h 4665852"/>
              <a:gd name="connsiteX9" fmla="*/ 2809222 w 3257550"/>
              <a:gd name="connsiteY9" fmla="*/ 4442238 h 4665852"/>
              <a:gd name="connsiteX10" fmla="*/ 3204059 w 3257550"/>
              <a:gd name="connsiteY10" fmla="*/ 4175626 h 4665852"/>
              <a:gd name="connsiteX11" fmla="*/ 3257550 w 3257550"/>
              <a:gd name="connsiteY11" fmla="*/ 4127010 h 4665852"/>
              <a:gd name="connsiteX12" fmla="*/ 0 w 3257550"/>
              <a:gd name="connsiteY12" fmla="*/ 3485732 h 4665852"/>
              <a:gd name="connsiteX13" fmla="*/ 76460 w 3257550"/>
              <a:gd name="connsiteY13" fmla="*/ 3611588 h 4665852"/>
              <a:gd name="connsiteX14" fmla="*/ 331462 w 3257550"/>
              <a:gd name="connsiteY14" fmla="*/ 3920654 h 4665852"/>
              <a:gd name="connsiteX15" fmla="*/ 379856 w 3257550"/>
              <a:gd name="connsiteY15" fmla="*/ 3964638 h 4665852"/>
              <a:gd name="connsiteX16" fmla="*/ 266291 w 3257550"/>
              <a:gd name="connsiteY16" fmla="*/ 3895645 h 4665852"/>
              <a:gd name="connsiteX17" fmla="*/ 67240 w 3257550"/>
              <a:gd name="connsiteY17" fmla="*/ 3743055 h 4665852"/>
              <a:gd name="connsiteX18" fmla="*/ 0 w 3257550"/>
              <a:gd name="connsiteY18" fmla="*/ 3677400 h 4665852"/>
              <a:gd name="connsiteX19" fmla="*/ 0 w 3257550"/>
              <a:gd name="connsiteY19" fmla="*/ 3485732 h 4665852"/>
              <a:gd name="connsiteX20" fmla="*/ 3257550 w 3257550"/>
              <a:gd name="connsiteY20" fmla="*/ 3180151 h 4665852"/>
              <a:gd name="connsiteX21" fmla="*/ 3257550 w 3257550"/>
              <a:gd name="connsiteY21" fmla="*/ 3945412 h 4665852"/>
              <a:gd name="connsiteX22" fmla="*/ 3136491 w 3257550"/>
              <a:gd name="connsiteY22" fmla="*/ 4055438 h 4665852"/>
              <a:gd name="connsiteX23" fmla="*/ 2021645 w 3257550"/>
              <a:gd name="connsiteY23" fmla="*/ 4521527 h 4665852"/>
              <a:gd name="connsiteX24" fmla="*/ 1868171 w 3257550"/>
              <a:gd name="connsiteY24" fmla="*/ 4529276 h 4665852"/>
              <a:gd name="connsiteX25" fmla="*/ 1739527 w 3257550"/>
              <a:gd name="connsiteY25" fmla="*/ 4529276 h 4665852"/>
              <a:gd name="connsiteX26" fmla="*/ 1620982 w 3257550"/>
              <a:gd name="connsiteY26" fmla="*/ 4524037 h 4665852"/>
              <a:gd name="connsiteX27" fmla="*/ 479762 w 3257550"/>
              <a:gd name="connsiteY27" fmla="*/ 4055438 h 4665852"/>
              <a:gd name="connsiteX28" fmla="*/ 379856 w 3257550"/>
              <a:gd name="connsiteY28" fmla="*/ 3964638 h 4665852"/>
              <a:gd name="connsiteX29" fmla="*/ 438473 w 3257550"/>
              <a:gd name="connsiteY29" fmla="*/ 4000248 h 4665852"/>
              <a:gd name="connsiteX30" fmla="*/ 1433890 w 3257550"/>
              <a:gd name="connsiteY30" fmla="*/ 4252297 h 4665852"/>
              <a:gd name="connsiteX31" fmla="*/ 3165557 w 3257550"/>
              <a:gd name="connsiteY31" fmla="*/ 3331577 h 4665852"/>
              <a:gd name="connsiteX32" fmla="*/ 3257550 w 3257550"/>
              <a:gd name="connsiteY32" fmla="*/ 3180151 h 4665852"/>
              <a:gd name="connsiteX33" fmla="*/ 2239483 w 3257550"/>
              <a:gd name="connsiteY33" fmla="*/ 1465078 h 4665852"/>
              <a:gd name="connsiteX34" fmla="*/ 2296853 w 3257550"/>
              <a:gd name="connsiteY34" fmla="*/ 1499932 h 4665852"/>
              <a:gd name="connsiteX35" fmla="*/ 2761969 w 3257550"/>
              <a:gd name="connsiteY35" fmla="*/ 2374710 h 4665852"/>
              <a:gd name="connsiteX36" fmla="*/ 1707023 w 3257550"/>
              <a:gd name="connsiteY36" fmla="*/ 3429657 h 4665852"/>
              <a:gd name="connsiteX37" fmla="*/ 1035979 w 3257550"/>
              <a:gd name="connsiteY37" fmla="*/ 3188759 h 4665852"/>
              <a:gd name="connsiteX38" fmla="*/ 985510 w 3257550"/>
              <a:gd name="connsiteY38" fmla="*/ 3142889 h 4665852"/>
              <a:gd name="connsiteX39" fmla="*/ 1015121 w 3257550"/>
              <a:gd name="connsiteY39" fmla="*/ 3160879 h 4665852"/>
              <a:gd name="connsiteX40" fmla="*/ 1517971 w 3257550"/>
              <a:gd name="connsiteY40" fmla="*/ 3288204 h 4665852"/>
              <a:gd name="connsiteX41" fmla="*/ 2572918 w 3257550"/>
              <a:gd name="connsiteY41" fmla="*/ 2233257 h 4665852"/>
              <a:gd name="connsiteX42" fmla="*/ 2263931 w 3257550"/>
              <a:gd name="connsiteY42" fmla="*/ 1487298 h 4665852"/>
              <a:gd name="connsiteX43" fmla="*/ 2239483 w 3257550"/>
              <a:gd name="connsiteY43" fmla="*/ 1465078 h 4665852"/>
              <a:gd name="connsiteX44" fmla="*/ 374418 w 3257550"/>
              <a:gd name="connsiteY44" fmla="*/ 1372297 h 4665852"/>
              <a:gd name="connsiteX45" fmla="*/ 347687 w 3257550"/>
              <a:gd name="connsiteY45" fmla="*/ 1416300 h 4665852"/>
              <a:gd name="connsiteX46" fmla="*/ 158484 w 3257550"/>
              <a:gd name="connsiteY46" fmla="*/ 2163521 h 4665852"/>
              <a:gd name="connsiteX47" fmla="*/ 1726105 w 3257550"/>
              <a:gd name="connsiteY47" fmla="*/ 3731144 h 4665852"/>
              <a:gd name="connsiteX48" fmla="*/ 2834582 w 3257550"/>
              <a:gd name="connsiteY48" fmla="*/ 3271998 h 4665852"/>
              <a:gd name="connsiteX49" fmla="*/ 2867598 w 3257550"/>
              <a:gd name="connsiteY49" fmla="*/ 3235670 h 4665852"/>
              <a:gd name="connsiteX50" fmla="*/ 2815808 w 3257550"/>
              <a:gd name="connsiteY50" fmla="*/ 3320919 h 4665852"/>
              <a:gd name="connsiteX51" fmla="*/ 1515911 w 3257550"/>
              <a:gd name="connsiteY51" fmla="*/ 4012069 h 4665852"/>
              <a:gd name="connsiteX52" fmla="*/ 18766 w 3257550"/>
              <a:gd name="connsiteY52" fmla="*/ 2910610 h 4665852"/>
              <a:gd name="connsiteX53" fmla="*/ 0 w 3257550"/>
              <a:gd name="connsiteY53" fmla="*/ 2837626 h 4665852"/>
              <a:gd name="connsiteX54" fmla="*/ 0 w 3257550"/>
              <a:gd name="connsiteY54" fmla="*/ 2045479 h 4665852"/>
              <a:gd name="connsiteX55" fmla="*/ 2587 w 3257550"/>
              <a:gd name="connsiteY55" fmla="*/ 2033936 h 4665852"/>
              <a:gd name="connsiteX56" fmla="*/ 306258 w 3257550"/>
              <a:gd name="connsiteY56" fmla="*/ 1447293 h 4665852"/>
              <a:gd name="connsiteX57" fmla="*/ 374418 w 3257550"/>
              <a:gd name="connsiteY57" fmla="*/ 1372297 h 4665852"/>
              <a:gd name="connsiteX58" fmla="*/ 1517971 w 3257550"/>
              <a:gd name="connsiteY58" fmla="*/ 1178311 h 4665852"/>
              <a:gd name="connsiteX59" fmla="*/ 2189014 w 3257550"/>
              <a:gd name="connsiteY59" fmla="*/ 1419210 h 4665852"/>
              <a:gd name="connsiteX60" fmla="*/ 2239483 w 3257550"/>
              <a:gd name="connsiteY60" fmla="*/ 1465078 h 4665852"/>
              <a:gd name="connsiteX61" fmla="*/ 2209873 w 3257550"/>
              <a:gd name="connsiteY61" fmla="*/ 1447090 h 4665852"/>
              <a:gd name="connsiteX62" fmla="*/ 1707022 w 3257550"/>
              <a:gd name="connsiteY62" fmla="*/ 1319763 h 4665852"/>
              <a:gd name="connsiteX63" fmla="*/ 652076 w 3257550"/>
              <a:gd name="connsiteY63" fmla="*/ 2374710 h 4665852"/>
              <a:gd name="connsiteX64" fmla="*/ 961062 w 3257550"/>
              <a:gd name="connsiteY64" fmla="*/ 3120670 h 4665852"/>
              <a:gd name="connsiteX65" fmla="*/ 985510 w 3257550"/>
              <a:gd name="connsiteY65" fmla="*/ 3142889 h 4665852"/>
              <a:gd name="connsiteX66" fmla="*/ 928140 w 3257550"/>
              <a:gd name="connsiteY66" fmla="*/ 3108037 h 4665852"/>
              <a:gd name="connsiteX67" fmla="*/ 463024 w 3257550"/>
              <a:gd name="connsiteY67" fmla="*/ 2233257 h 4665852"/>
              <a:gd name="connsiteX68" fmla="*/ 1517971 w 3257550"/>
              <a:gd name="connsiteY68" fmla="*/ 1178311 h 4665852"/>
              <a:gd name="connsiteX69" fmla="*/ 2862160 w 3257550"/>
              <a:gd name="connsiteY69" fmla="*/ 643329 h 4665852"/>
              <a:gd name="connsiteX70" fmla="*/ 2975725 w 3257550"/>
              <a:gd name="connsiteY70" fmla="*/ 712322 h 4665852"/>
              <a:gd name="connsiteX71" fmla="*/ 3174776 w 3257550"/>
              <a:gd name="connsiteY71" fmla="*/ 864912 h 4665852"/>
              <a:gd name="connsiteX72" fmla="*/ 3257550 w 3257550"/>
              <a:gd name="connsiteY72" fmla="*/ 945735 h 4665852"/>
              <a:gd name="connsiteX73" fmla="*/ 3257550 w 3257550"/>
              <a:gd name="connsiteY73" fmla="*/ 1147805 h 4665852"/>
              <a:gd name="connsiteX74" fmla="*/ 3165557 w 3257550"/>
              <a:gd name="connsiteY74" fmla="*/ 996379 h 4665852"/>
              <a:gd name="connsiteX75" fmla="*/ 2910554 w 3257550"/>
              <a:gd name="connsiteY75" fmla="*/ 687313 h 4665852"/>
              <a:gd name="connsiteX76" fmla="*/ 2862160 w 3257550"/>
              <a:gd name="connsiteY76" fmla="*/ 643329 h 4665852"/>
              <a:gd name="connsiteX77" fmla="*/ 1726105 w 3257550"/>
              <a:gd name="connsiteY77" fmla="*/ 595898 h 4665852"/>
              <a:gd name="connsiteX78" fmla="*/ 3223250 w 3257550"/>
              <a:gd name="connsiteY78" fmla="*/ 1697358 h 4665852"/>
              <a:gd name="connsiteX79" fmla="*/ 3257550 w 3257550"/>
              <a:gd name="connsiteY79" fmla="*/ 1830757 h 4665852"/>
              <a:gd name="connsiteX80" fmla="*/ 3257550 w 3257550"/>
              <a:gd name="connsiteY80" fmla="*/ 2493183 h 4665852"/>
              <a:gd name="connsiteX81" fmla="*/ 3239429 w 3257550"/>
              <a:gd name="connsiteY81" fmla="*/ 2574032 h 4665852"/>
              <a:gd name="connsiteX82" fmla="*/ 2935759 w 3257550"/>
              <a:gd name="connsiteY82" fmla="*/ 3160675 h 4665852"/>
              <a:gd name="connsiteX83" fmla="*/ 2867598 w 3257550"/>
              <a:gd name="connsiteY83" fmla="*/ 3235670 h 4665852"/>
              <a:gd name="connsiteX84" fmla="*/ 2894331 w 3257550"/>
              <a:gd name="connsiteY84" fmla="*/ 3191669 h 4665852"/>
              <a:gd name="connsiteX85" fmla="*/ 3083534 w 3257550"/>
              <a:gd name="connsiteY85" fmla="*/ 2444446 h 4665852"/>
              <a:gd name="connsiteX86" fmla="*/ 1515912 w 3257550"/>
              <a:gd name="connsiteY86" fmla="*/ 876824 h 4665852"/>
              <a:gd name="connsiteX87" fmla="*/ 407436 w 3257550"/>
              <a:gd name="connsiteY87" fmla="*/ 1335969 h 4665852"/>
              <a:gd name="connsiteX88" fmla="*/ 374418 w 3257550"/>
              <a:gd name="connsiteY88" fmla="*/ 1372297 h 4665852"/>
              <a:gd name="connsiteX89" fmla="*/ 426208 w 3257550"/>
              <a:gd name="connsiteY89" fmla="*/ 1287048 h 4665852"/>
              <a:gd name="connsiteX90" fmla="*/ 1726105 w 3257550"/>
              <a:gd name="connsiteY90" fmla="*/ 595898 h 4665852"/>
              <a:gd name="connsiteX91" fmla="*/ 1433890 w 3257550"/>
              <a:gd name="connsiteY91" fmla="*/ 75659 h 4665852"/>
              <a:gd name="connsiteX92" fmla="*/ 2762254 w 3257550"/>
              <a:gd name="connsiteY92" fmla="*/ 552530 h 4665852"/>
              <a:gd name="connsiteX93" fmla="*/ 2862160 w 3257550"/>
              <a:gd name="connsiteY93" fmla="*/ 643329 h 4665852"/>
              <a:gd name="connsiteX94" fmla="*/ 2803543 w 3257550"/>
              <a:gd name="connsiteY94" fmla="*/ 607719 h 4665852"/>
              <a:gd name="connsiteX95" fmla="*/ 1808126 w 3257550"/>
              <a:gd name="connsiteY95" fmla="*/ 355671 h 4665852"/>
              <a:gd name="connsiteX96" fmla="*/ 76460 w 3257550"/>
              <a:gd name="connsiteY96" fmla="*/ 1276390 h 4665852"/>
              <a:gd name="connsiteX97" fmla="*/ 0 w 3257550"/>
              <a:gd name="connsiteY97" fmla="*/ 1402247 h 4665852"/>
              <a:gd name="connsiteX98" fmla="*/ 0 w 3257550"/>
              <a:gd name="connsiteY98" fmla="*/ 648437 h 4665852"/>
              <a:gd name="connsiteX99" fmla="*/ 105525 w 3257550"/>
              <a:gd name="connsiteY99" fmla="*/ 552530 h 4665852"/>
              <a:gd name="connsiteX100" fmla="*/ 1433890 w 3257550"/>
              <a:gd name="connsiteY100" fmla="*/ 75659 h 4665852"/>
              <a:gd name="connsiteX101" fmla="*/ 2628542 w 3257550"/>
              <a:gd name="connsiteY101" fmla="*/ 0 h 4665852"/>
              <a:gd name="connsiteX102" fmla="*/ 3257550 w 3257550"/>
              <a:gd name="connsiteY102" fmla="*/ 0 h 4665852"/>
              <a:gd name="connsiteX103" fmla="*/ 3257550 w 3257550"/>
              <a:gd name="connsiteY103" fmla="*/ 402267 h 4665852"/>
              <a:gd name="connsiteX104" fmla="*/ 3204059 w 3257550"/>
              <a:gd name="connsiteY104" fmla="*/ 353650 h 4665852"/>
              <a:gd name="connsiteX105" fmla="*/ 2809222 w 3257550"/>
              <a:gd name="connsiteY105" fmla="*/ 87038 h 4665852"/>
              <a:gd name="connsiteX106" fmla="*/ 2628542 w 3257550"/>
              <a:gd name="connsiteY106" fmla="*/ 0 h 4665852"/>
              <a:gd name="connsiteX107" fmla="*/ 0 w 3257550"/>
              <a:gd name="connsiteY107" fmla="*/ 0 h 4665852"/>
              <a:gd name="connsiteX108" fmla="*/ 629008 w 3257550"/>
              <a:gd name="connsiteY108" fmla="*/ 0 h 4665852"/>
              <a:gd name="connsiteX109" fmla="*/ 448328 w 3257550"/>
              <a:gd name="connsiteY109" fmla="*/ 87038 h 4665852"/>
              <a:gd name="connsiteX110" fmla="*/ 53491 w 3257550"/>
              <a:gd name="connsiteY110" fmla="*/ 353650 h 4665852"/>
              <a:gd name="connsiteX111" fmla="*/ 0 w 3257550"/>
              <a:gd name="connsiteY111" fmla="*/ 402266 h 4665852"/>
              <a:gd name="connsiteX112" fmla="*/ 0 w 3257550"/>
              <a:gd name="connsiteY112" fmla="*/ 0 h 4665852"/>
              <a:gd name="connsiteX0" fmla="*/ 0 w 3257550"/>
              <a:gd name="connsiteY0" fmla="*/ 4127010 h 4695542"/>
              <a:gd name="connsiteX1" fmla="*/ 53491 w 3257550"/>
              <a:gd name="connsiteY1" fmla="*/ 4175626 h 4695542"/>
              <a:gd name="connsiteX2" fmla="*/ 448328 w 3257550"/>
              <a:gd name="connsiteY2" fmla="*/ 4442238 h 4695542"/>
              <a:gd name="connsiteX3" fmla="*/ 629008 w 3257550"/>
              <a:gd name="connsiteY3" fmla="*/ 4529276 h 4695542"/>
              <a:gd name="connsiteX4" fmla="*/ 6032 w 3257550"/>
              <a:gd name="connsiteY4" fmla="*/ 4665852 h 4695542"/>
              <a:gd name="connsiteX5" fmla="*/ 0 w 3257550"/>
              <a:gd name="connsiteY5" fmla="*/ 4127010 h 4695542"/>
              <a:gd name="connsiteX6" fmla="*/ 3257550 w 3257550"/>
              <a:gd name="connsiteY6" fmla="*/ 4127010 h 4695542"/>
              <a:gd name="connsiteX7" fmla="*/ 3257550 w 3257550"/>
              <a:gd name="connsiteY7" fmla="*/ 4695542 h 4695542"/>
              <a:gd name="connsiteX8" fmla="*/ 2628542 w 3257550"/>
              <a:gd name="connsiteY8" fmla="*/ 4529276 h 4695542"/>
              <a:gd name="connsiteX9" fmla="*/ 2809222 w 3257550"/>
              <a:gd name="connsiteY9" fmla="*/ 4442238 h 4695542"/>
              <a:gd name="connsiteX10" fmla="*/ 3204059 w 3257550"/>
              <a:gd name="connsiteY10" fmla="*/ 4175626 h 4695542"/>
              <a:gd name="connsiteX11" fmla="*/ 3257550 w 3257550"/>
              <a:gd name="connsiteY11" fmla="*/ 4127010 h 4695542"/>
              <a:gd name="connsiteX12" fmla="*/ 0 w 3257550"/>
              <a:gd name="connsiteY12" fmla="*/ 3485732 h 4695542"/>
              <a:gd name="connsiteX13" fmla="*/ 76460 w 3257550"/>
              <a:gd name="connsiteY13" fmla="*/ 3611588 h 4695542"/>
              <a:gd name="connsiteX14" fmla="*/ 331462 w 3257550"/>
              <a:gd name="connsiteY14" fmla="*/ 3920654 h 4695542"/>
              <a:gd name="connsiteX15" fmla="*/ 379856 w 3257550"/>
              <a:gd name="connsiteY15" fmla="*/ 3964638 h 4695542"/>
              <a:gd name="connsiteX16" fmla="*/ 266291 w 3257550"/>
              <a:gd name="connsiteY16" fmla="*/ 3895645 h 4695542"/>
              <a:gd name="connsiteX17" fmla="*/ 67240 w 3257550"/>
              <a:gd name="connsiteY17" fmla="*/ 3743055 h 4695542"/>
              <a:gd name="connsiteX18" fmla="*/ 0 w 3257550"/>
              <a:gd name="connsiteY18" fmla="*/ 3677400 h 4695542"/>
              <a:gd name="connsiteX19" fmla="*/ 0 w 3257550"/>
              <a:gd name="connsiteY19" fmla="*/ 3485732 h 4695542"/>
              <a:gd name="connsiteX20" fmla="*/ 3257550 w 3257550"/>
              <a:gd name="connsiteY20" fmla="*/ 3180151 h 4695542"/>
              <a:gd name="connsiteX21" fmla="*/ 3257550 w 3257550"/>
              <a:gd name="connsiteY21" fmla="*/ 3945412 h 4695542"/>
              <a:gd name="connsiteX22" fmla="*/ 3136491 w 3257550"/>
              <a:gd name="connsiteY22" fmla="*/ 4055438 h 4695542"/>
              <a:gd name="connsiteX23" fmla="*/ 2021645 w 3257550"/>
              <a:gd name="connsiteY23" fmla="*/ 4521527 h 4695542"/>
              <a:gd name="connsiteX24" fmla="*/ 1868171 w 3257550"/>
              <a:gd name="connsiteY24" fmla="*/ 4529276 h 4695542"/>
              <a:gd name="connsiteX25" fmla="*/ 1739527 w 3257550"/>
              <a:gd name="connsiteY25" fmla="*/ 4529276 h 4695542"/>
              <a:gd name="connsiteX26" fmla="*/ 1620982 w 3257550"/>
              <a:gd name="connsiteY26" fmla="*/ 4524037 h 4695542"/>
              <a:gd name="connsiteX27" fmla="*/ 479762 w 3257550"/>
              <a:gd name="connsiteY27" fmla="*/ 4055438 h 4695542"/>
              <a:gd name="connsiteX28" fmla="*/ 379856 w 3257550"/>
              <a:gd name="connsiteY28" fmla="*/ 3964638 h 4695542"/>
              <a:gd name="connsiteX29" fmla="*/ 438473 w 3257550"/>
              <a:gd name="connsiteY29" fmla="*/ 4000248 h 4695542"/>
              <a:gd name="connsiteX30" fmla="*/ 1433890 w 3257550"/>
              <a:gd name="connsiteY30" fmla="*/ 4252297 h 4695542"/>
              <a:gd name="connsiteX31" fmla="*/ 3165557 w 3257550"/>
              <a:gd name="connsiteY31" fmla="*/ 3331577 h 4695542"/>
              <a:gd name="connsiteX32" fmla="*/ 3257550 w 3257550"/>
              <a:gd name="connsiteY32" fmla="*/ 3180151 h 4695542"/>
              <a:gd name="connsiteX33" fmla="*/ 2239483 w 3257550"/>
              <a:gd name="connsiteY33" fmla="*/ 1465078 h 4695542"/>
              <a:gd name="connsiteX34" fmla="*/ 2296853 w 3257550"/>
              <a:gd name="connsiteY34" fmla="*/ 1499932 h 4695542"/>
              <a:gd name="connsiteX35" fmla="*/ 2761969 w 3257550"/>
              <a:gd name="connsiteY35" fmla="*/ 2374710 h 4695542"/>
              <a:gd name="connsiteX36" fmla="*/ 1707023 w 3257550"/>
              <a:gd name="connsiteY36" fmla="*/ 3429657 h 4695542"/>
              <a:gd name="connsiteX37" fmla="*/ 1035979 w 3257550"/>
              <a:gd name="connsiteY37" fmla="*/ 3188759 h 4695542"/>
              <a:gd name="connsiteX38" fmla="*/ 985510 w 3257550"/>
              <a:gd name="connsiteY38" fmla="*/ 3142889 h 4695542"/>
              <a:gd name="connsiteX39" fmla="*/ 1015121 w 3257550"/>
              <a:gd name="connsiteY39" fmla="*/ 3160879 h 4695542"/>
              <a:gd name="connsiteX40" fmla="*/ 1517971 w 3257550"/>
              <a:gd name="connsiteY40" fmla="*/ 3288204 h 4695542"/>
              <a:gd name="connsiteX41" fmla="*/ 2572918 w 3257550"/>
              <a:gd name="connsiteY41" fmla="*/ 2233257 h 4695542"/>
              <a:gd name="connsiteX42" fmla="*/ 2263931 w 3257550"/>
              <a:gd name="connsiteY42" fmla="*/ 1487298 h 4695542"/>
              <a:gd name="connsiteX43" fmla="*/ 2239483 w 3257550"/>
              <a:gd name="connsiteY43" fmla="*/ 1465078 h 4695542"/>
              <a:gd name="connsiteX44" fmla="*/ 374418 w 3257550"/>
              <a:gd name="connsiteY44" fmla="*/ 1372297 h 4695542"/>
              <a:gd name="connsiteX45" fmla="*/ 347687 w 3257550"/>
              <a:gd name="connsiteY45" fmla="*/ 1416300 h 4695542"/>
              <a:gd name="connsiteX46" fmla="*/ 158484 w 3257550"/>
              <a:gd name="connsiteY46" fmla="*/ 2163521 h 4695542"/>
              <a:gd name="connsiteX47" fmla="*/ 1726105 w 3257550"/>
              <a:gd name="connsiteY47" fmla="*/ 3731144 h 4695542"/>
              <a:gd name="connsiteX48" fmla="*/ 2834582 w 3257550"/>
              <a:gd name="connsiteY48" fmla="*/ 3271998 h 4695542"/>
              <a:gd name="connsiteX49" fmla="*/ 2867598 w 3257550"/>
              <a:gd name="connsiteY49" fmla="*/ 3235670 h 4695542"/>
              <a:gd name="connsiteX50" fmla="*/ 2815808 w 3257550"/>
              <a:gd name="connsiteY50" fmla="*/ 3320919 h 4695542"/>
              <a:gd name="connsiteX51" fmla="*/ 1515911 w 3257550"/>
              <a:gd name="connsiteY51" fmla="*/ 4012069 h 4695542"/>
              <a:gd name="connsiteX52" fmla="*/ 18766 w 3257550"/>
              <a:gd name="connsiteY52" fmla="*/ 2910610 h 4695542"/>
              <a:gd name="connsiteX53" fmla="*/ 0 w 3257550"/>
              <a:gd name="connsiteY53" fmla="*/ 2837626 h 4695542"/>
              <a:gd name="connsiteX54" fmla="*/ 0 w 3257550"/>
              <a:gd name="connsiteY54" fmla="*/ 2045479 h 4695542"/>
              <a:gd name="connsiteX55" fmla="*/ 2587 w 3257550"/>
              <a:gd name="connsiteY55" fmla="*/ 2033936 h 4695542"/>
              <a:gd name="connsiteX56" fmla="*/ 306258 w 3257550"/>
              <a:gd name="connsiteY56" fmla="*/ 1447293 h 4695542"/>
              <a:gd name="connsiteX57" fmla="*/ 374418 w 3257550"/>
              <a:gd name="connsiteY57" fmla="*/ 1372297 h 4695542"/>
              <a:gd name="connsiteX58" fmla="*/ 1517971 w 3257550"/>
              <a:gd name="connsiteY58" fmla="*/ 1178311 h 4695542"/>
              <a:gd name="connsiteX59" fmla="*/ 2189014 w 3257550"/>
              <a:gd name="connsiteY59" fmla="*/ 1419210 h 4695542"/>
              <a:gd name="connsiteX60" fmla="*/ 2239483 w 3257550"/>
              <a:gd name="connsiteY60" fmla="*/ 1465078 h 4695542"/>
              <a:gd name="connsiteX61" fmla="*/ 2209873 w 3257550"/>
              <a:gd name="connsiteY61" fmla="*/ 1447090 h 4695542"/>
              <a:gd name="connsiteX62" fmla="*/ 1707022 w 3257550"/>
              <a:gd name="connsiteY62" fmla="*/ 1319763 h 4695542"/>
              <a:gd name="connsiteX63" fmla="*/ 652076 w 3257550"/>
              <a:gd name="connsiteY63" fmla="*/ 2374710 h 4695542"/>
              <a:gd name="connsiteX64" fmla="*/ 961062 w 3257550"/>
              <a:gd name="connsiteY64" fmla="*/ 3120670 h 4695542"/>
              <a:gd name="connsiteX65" fmla="*/ 985510 w 3257550"/>
              <a:gd name="connsiteY65" fmla="*/ 3142889 h 4695542"/>
              <a:gd name="connsiteX66" fmla="*/ 928140 w 3257550"/>
              <a:gd name="connsiteY66" fmla="*/ 3108037 h 4695542"/>
              <a:gd name="connsiteX67" fmla="*/ 463024 w 3257550"/>
              <a:gd name="connsiteY67" fmla="*/ 2233257 h 4695542"/>
              <a:gd name="connsiteX68" fmla="*/ 1517971 w 3257550"/>
              <a:gd name="connsiteY68" fmla="*/ 1178311 h 4695542"/>
              <a:gd name="connsiteX69" fmla="*/ 2862160 w 3257550"/>
              <a:gd name="connsiteY69" fmla="*/ 643329 h 4695542"/>
              <a:gd name="connsiteX70" fmla="*/ 2975725 w 3257550"/>
              <a:gd name="connsiteY70" fmla="*/ 712322 h 4695542"/>
              <a:gd name="connsiteX71" fmla="*/ 3174776 w 3257550"/>
              <a:gd name="connsiteY71" fmla="*/ 864912 h 4695542"/>
              <a:gd name="connsiteX72" fmla="*/ 3257550 w 3257550"/>
              <a:gd name="connsiteY72" fmla="*/ 945735 h 4695542"/>
              <a:gd name="connsiteX73" fmla="*/ 3257550 w 3257550"/>
              <a:gd name="connsiteY73" fmla="*/ 1147805 h 4695542"/>
              <a:gd name="connsiteX74" fmla="*/ 3165557 w 3257550"/>
              <a:gd name="connsiteY74" fmla="*/ 996379 h 4695542"/>
              <a:gd name="connsiteX75" fmla="*/ 2910554 w 3257550"/>
              <a:gd name="connsiteY75" fmla="*/ 687313 h 4695542"/>
              <a:gd name="connsiteX76" fmla="*/ 2862160 w 3257550"/>
              <a:gd name="connsiteY76" fmla="*/ 643329 h 4695542"/>
              <a:gd name="connsiteX77" fmla="*/ 1726105 w 3257550"/>
              <a:gd name="connsiteY77" fmla="*/ 595898 h 4695542"/>
              <a:gd name="connsiteX78" fmla="*/ 3223250 w 3257550"/>
              <a:gd name="connsiteY78" fmla="*/ 1697358 h 4695542"/>
              <a:gd name="connsiteX79" fmla="*/ 3257550 w 3257550"/>
              <a:gd name="connsiteY79" fmla="*/ 1830757 h 4695542"/>
              <a:gd name="connsiteX80" fmla="*/ 3257550 w 3257550"/>
              <a:gd name="connsiteY80" fmla="*/ 2493183 h 4695542"/>
              <a:gd name="connsiteX81" fmla="*/ 3239429 w 3257550"/>
              <a:gd name="connsiteY81" fmla="*/ 2574032 h 4695542"/>
              <a:gd name="connsiteX82" fmla="*/ 2935759 w 3257550"/>
              <a:gd name="connsiteY82" fmla="*/ 3160675 h 4695542"/>
              <a:gd name="connsiteX83" fmla="*/ 2867598 w 3257550"/>
              <a:gd name="connsiteY83" fmla="*/ 3235670 h 4695542"/>
              <a:gd name="connsiteX84" fmla="*/ 2894331 w 3257550"/>
              <a:gd name="connsiteY84" fmla="*/ 3191669 h 4695542"/>
              <a:gd name="connsiteX85" fmla="*/ 3083534 w 3257550"/>
              <a:gd name="connsiteY85" fmla="*/ 2444446 h 4695542"/>
              <a:gd name="connsiteX86" fmla="*/ 1515912 w 3257550"/>
              <a:gd name="connsiteY86" fmla="*/ 876824 h 4695542"/>
              <a:gd name="connsiteX87" fmla="*/ 407436 w 3257550"/>
              <a:gd name="connsiteY87" fmla="*/ 1335969 h 4695542"/>
              <a:gd name="connsiteX88" fmla="*/ 374418 w 3257550"/>
              <a:gd name="connsiteY88" fmla="*/ 1372297 h 4695542"/>
              <a:gd name="connsiteX89" fmla="*/ 426208 w 3257550"/>
              <a:gd name="connsiteY89" fmla="*/ 1287048 h 4695542"/>
              <a:gd name="connsiteX90" fmla="*/ 1726105 w 3257550"/>
              <a:gd name="connsiteY90" fmla="*/ 595898 h 4695542"/>
              <a:gd name="connsiteX91" fmla="*/ 1433890 w 3257550"/>
              <a:gd name="connsiteY91" fmla="*/ 75659 h 4695542"/>
              <a:gd name="connsiteX92" fmla="*/ 2762254 w 3257550"/>
              <a:gd name="connsiteY92" fmla="*/ 552530 h 4695542"/>
              <a:gd name="connsiteX93" fmla="*/ 2862160 w 3257550"/>
              <a:gd name="connsiteY93" fmla="*/ 643329 h 4695542"/>
              <a:gd name="connsiteX94" fmla="*/ 2803543 w 3257550"/>
              <a:gd name="connsiteY94" fmla="*/ 607719 h 4695542"/>
              <a:gd name="connsiteX95" fmla="*/ 1808126 w 3257550"/>
              <a:gd name="connsiteY95" fmla="*/ 355671 h 4695542"/>
              <a:gd name="connsiteX96" fmla="*/ 76460 w 3257550"/>
              <a:gd name="connsiteY96" fmla="*/ 1276390 h 4695542"/>
              <a:gd name="connsiteX97" fmla="*/ 0 w 3257550"/>
              <a:gd name="connsiteY97" fmla="*/ 1402247 h 4695542"/>
              <a:gd name="connsiteX98" fmla="*/ 0 w 3257550"/>
              <a:gd name="connsiteY98" fmla="*/ 648437 h 4695542"/>
              <a:gd name="connsiteX99" fmla="*/ 105525 w 3257550"/>
              <a:gd name="connsiteY99" fmla="*/ 552530 h 4695542"/>
              <a:gd name="connsiteX100" fmla="*/ 1433890 w 3257550"/>
              <a:gd name="connsiteY100" fmla="*/ 75659 h 4695542"/>
              <a:gd name="connsiteX101" fmla="*/ 2628542 w 3257550"/>
              <a:gd name="connsiteY101" fmla="*/ 0 h 4695542"/>
              <a:gd name="connsiteX102" fmla="*/ 3257550 w 3257550"/>
              <a:gd name="connsiteY102" fmla="*/ 0 h 4695542"/>
              <a:gd name="connsiteX103" fmla="*/ 3257550 w 3257550"/>
              <a:gd name="connsiteY103" fmla="*/ 402267 h 4695542"/>
              <a:gd name="connsiteX104" fmla="*/ 3204059 w 3257550"/>
              <a:gd name="connsiteY104" fmla="*/ 353650 h 4695542"/>
              <a:gd name="connsiteX105" fmla="*/ 2809222 w 3257550"/>
              <a:gd name="connsiteY105" fmla="*/ 87038 h 4695542"/>
              <a:gd name="connsiteX106" fmla="*/ 2628542 w 3257550"/>
              <a:gd name="connsiteY106" fmla="*/ 0 h 4695542"/>
              <a:gd name="connsiteX107" fmla="*/ 0 w 3257550"/>
              <a:gd name="connsiteY107" fmla="*/ 0 h 4695542"/>
              <a:gd name="connsiteX108" fmla="*/ 629008 w 3257550"/>
              <a:gd name="connsiteY108" fmla="*/ 0 h 4695542"/>
              <a:gd name="connsiteX109" fmla="*/ 448328 w 3257550"/>
              <a:gd name="connsiteY109" fmla="*/ 87038 h 4695542"/>
              <a:gd name="connsiteX110" fmla="*/ 53491 w 3257550"/>
              <a:gd name="connsiteY110" fmla="*/ 353650 h 4695542"/>
              <a:gd name="connsiteX111" fmla="*/ 0 w 3257550"/>
              <a:gd name="connsiteY111" fmla="*/ 402266 h 4695542"/>
              <a:gd name="connsiteX112" fmla="*/ 0 w 3257550"/>
              <a:gd name="connsiteY112" fmla="*/ 0 h 4695542"/>
              <a:gd name="connsiteX0" fmla="*/ 0 w 3257550"/>
              <a:gd name="connsiteY0" fmla="*/ 4127010 h 4695542"/>
              <a:gd name="connsiteX1" fmla="*/ 53491 w 3257550"/>
              <a:gd name="connsiteY1" fmla="*/ 4175626 h 4695542"/>
              <a:gd name="connsiteX2" fmla="*/ 448328 w 3257550"/>
              <a:gd name="connsiteY2" fmla="*/ 4442238 h 4695542"/>
              <a:gd name="connsiteX3" fmla="*/ 629008 w 3257550"/>
              <a:gd name="connsiteY3" fmla="*/ 4529276 h 4695542"/>
              <a:gd name="connsiteX4" fmla="*/ 6032 w 3257550"/>
              <a:gd name="connsiteY4" fmla="*/ 4665852 h 4695542"/>
              <a:gd name="connsiteX5" fmla="*/ 0 w 3257550"/>
              <a:gd name="connsiteY5" fmla="*/ 4127010 h 4695542"/>
              <a:gd name="connsiteX6" fmla="*/ 3257550 w 3257550"/>
              <a:gd name="connsiteY6" fmla="*/ 4127010 h 4695542"/>
              <a:gd name="connsiteX7" fmla="*/ 3257550 w 3257550"/>
              <a:gd name="connsiteY7" fmla="*/ 4695542 h 4695542"/>
              <a:gd name="connsiteX8" fmla="*/ 2459633 w 3257550"/>
              <a:gd name="connsiteY8" fmla="*/ 4630223 h 4695542"/>
              <a:gd name="connsiteX9" fmla="*/ 2809222 w 3257550"/>
              <a:gd name="connsiteY9" fmla="*/ 4442238 h 4695542"/>
              <a:gd name="connsiteX10" fmla="*/ 3204059 w 3257550"/>
              <a:gd name="connsiteY10" fmla="*/ 4175626 h 4695542"/>
              <a:gd name="connsiteX11" fmla="*/ 3257550 w 3257550"/>
              <a:gd name="connsiteY11" fmla="*/ 4127010 h 4695542"/>
              <a:gd name="connsiteX12" fmla="*/ 0 w 3257550"/>
              <a:gd name="connsiteY12" fmla="*/ 3485732 h 4695542"/>
              <a:gd name="connsiteX13" fmla="*/ 76460 w 3257550"/>
              <a:gd name="connsiteY13" fmla="*/ 3611588 h 4695542"/>
              <a:gd name="connsiteX14" fmla="*/ 331462 w 3257550"/>
              <a:gd name="connsiteY14" fmla="*/ 3920654 h 4695542"/>
              <a:gd name="connsiteX15" fmla="*/ 379856 w 3257550"/>
              <a:gd name="connsiteY15" fmla="*/ 3964638 h 4695542"/>
              <a:gd name="connsiteX16" fmla="*/ 266291 w 3257550"/>
              <a:gd name="connsiteY16" fmla="*/ 3895645 h 4695542"/>
              <a:gd name="connsiteX17" fmla="*/ 67240 w 3257550"/>
              <a:gd name="connsiteY17" fmla="*/ 3743055 h 4695542"/>
              <a:gd name="connsiteX18" fmla="*/ 0 w 3257550"/>
              <a:gd name="connsiteY18" fmla="*/ 3677400 h 4695542"/>
              <a:gd name="connsiteX19" fmla="*/ 0 w 3257550"/>
              <a:gd name="connsiteY19" fmla="*/ 3485732 h 4695542"/>
              <a:gd name="connsiteX20" fmla="*/ 3257550 w 3257550"/>
              <a:gd name="connsiteY20" fmla="*/ 3180151 h 4695542"/>
              <a:gd name="connsiteX21" fmla="*/ 3257550 w 3257550"/>
              <a:gd name="connsiteY21" fmla="*/ 3945412 h 4695542"/>
              <a:gd name="connsiteX22" fmla="*/ 3136491 w 3257550"/>
              <a:gd name="connsiteY22" fmla="*/ 4055438 h 4695542"/>
              <a:gd name="connsiteX23" fmla="*/ 2021645 w 3257550"/>
              <a:gd name="connsiteY23" fmla="*/ 4521527 h 4695542"/>
              <a:gd name="connsiteX24" fmla="*/ 1868171 w 3257550"/>
              <a:gd name="connsiteY24" fmla="*/ 4529276 h 4695542"/>
              <a:gd name="connsiteX25" fmla="*/ 1739527 w 3257550"/>
              <a:gd name="connsiteY25" fmla="*/ 4529276 h 4695542"/>
              <a:gd name="connsiteX26" fmla="*/ 1620982 w 3257550"/>
              <a:gd name="connsiteY26" fmla="*/ 4524037 h 4695542"/>
              <a:gd name="connsiteX27" fmla="*/ 479762 w 3257550"/>
              <a:gd name="connsiteY27" fmla="*/ 4055438 h 4695542"/>
              <a:gd name="connsiteX28" fmla="*/ 379856 w 3257550"/>
              <a:gd name="connsiteY28" fmla="*/ 3964638 h 4695542"/>
              <a:gd name="connsiteX29" fmla="*/ 438473 w 3257550"/>
              <a:gd name="connsiteY29" fmla="*/ 4000248 h 4695542"/>
              <a:gd name="connsiteX30" fmla="*/ 1433890 w 3257550"/>
              <a:gd name="connsiteY30" fmla="*/ 4252297 h 4695542"/>
              <a:gd name="connsiteX31" fmla="*/ 3165557 w 3257550"/>
              <a:gd name="connsiteY31" fmla="*/ 3331577 h 4695542"/>
              <a:gd name="connsiteX32" fmla="*/ 3257550 w 3257550"/>
              <a:gd name="connsiteY32" fmla="*/ 3180151 h 4695542"/>
              <a:gd name="connsiteX33" fmla="*/ 2239483 w 3257550"/>
              <a:gd name="connsiteY33" fmla="*/ 1465078 h 4695542"/>
              <a:gd name="connsiteX34" fmla="*/ 2296853 w 3257550"/>
              <a:gd name="connsiteY34" fmla="*/ 1499932 h 4695542"/>
              <a:gd name="connsiteX35" fmla="*/ 2761969 w 3257550"/>
              <a:gd name="connsiteY35" fmla="*/ 2374710 h 4695542"/>
              <a:gd name="connsiteX36" fmla="*/ 1707023 w 3257550"/>
              <a:gd name="connsiteY36" fmla="*/ 3429657 h 4695542"/>
              <a:gd name="connsiteX37" fmla="*/ 1035979 w 3257550"/>
              <a:gd name="connsiteY37" fmla="*/ 3188759 h 4695542"/>
              <a:gd name="connsiteX38" fmla="*/ 985510 w 3257550"/>
              <a:gd name="connsiteY38" fmla="*/ 3142889 h 4695542"/>
              <a:gd name="connsiteX39" fmla="*/ 1015121 w 3257550"/>
              <a:gd name="connsiteY39" fmla="*/ 3160879 h 4695542"/>
              <a:gd name="connsiteX40" fmla="*/ 1517971 w 3257550"/>
              <a:gd name="connsiteY40" fmla="*/ 3288204 h 4695542"/>
              <a:gd name="connsiteX41" fmla="*/ 2572918 w 3257550"/>
              <a:gd name="connsiteY41" fmla="*/ 2233257 h 4695542"/>
              <a:gd name="connsiteX42" fmla="*/ 2263931 w 3257550"/>
              <a:gd name="connsiteY42" fmla="*/ 1487298 h 4695542"/>
              <a:gd name="connsiteX43" fmla="*/ 2239483 w 3257550"/>
              <a:gd name="connsiteY43" fmla="*/ 1465078 h 4695542"/>
              <a:gd name="connsiteX44" fmla="*/ 374418 w 3257550"/>
              <a:gd name="connsiteY44" fmla="*/ 1372297 h 4695542"/>
              <a:gd name="connsiteX45" fmla="*/ 347687 w 3257550"/>
              <a:gd name="connsiteY45" fmla="*/ 1416300 h 4695542"/>
              <a:gd name="connsiteX46" fmla="*/ 158484 w 3257550"/>
              <a:gd name="connsiteY46" fmla="*/ 2163521 h 4695542"/>
              <a:gd name="connsiteX47" fmla="*/ 1726105 w 3257550"/>
              <a:gd name="connsiteY47" fmla="*/ 3731144 h 4695542"/>
              <a:gd name="connsiteX48" fmla="*/ 2834582 w 3257550"/>
              <a:gd name="connsiteY48" fmla="*/ 3271998 h 4695542"/>
              <a:gd name="connsiteX49" fmla="*/ 2867598 w 3257550"/>
              <a:gd name="connsiteY49" fmla="*/ 3235670 h 4695542"/>
              <a:gd name="connsiteX50" fmla="*/ 2815808 w 3257550"/>
              <a:gd name="connsiteY50" fmla="*/ 3320919 h 4695542"/>
              <a:gd name="connsiteX51" fmla="*/ 1515911 w 3257550"/>
              <a:gd name="connsiteY51" fmla="*/ 4012069 h 4695542"/>
              <a:gd name="connsiteX52" fmla="*/ 18766 w 3257550"/>
              <a:gd name="connsiteY52" fmla="*/ 2910610 h 4695542"/>
              <a:gd name="connsiteX53" fmla="*/ 0 w 3257550"/>
              <a:gd name="connsiteY53" fmla="*/ 2837626 h 4695542"/>
              <a:gd name="connsiteX54" fmla="*/ 0 w 3257550"/>
              <a:gd name="connsiteY54" fmla="*/ 2045479 h 4695542"/>
              <a:gd name="connsiteX55" fmla="*/ 2587 w 3257550"/>
              <a:gd name="connsiteY55" fmla="*/ 2033936 h 4695542"/>
              <a:gd name="connsiteX56" fmla="*/ 306258 w 3257550"/>
              <a:gd name="connsiteY56" fmla="*/ 1447293 h 4695542"/>
              <a:gd name="connsiteX57" fmla="*/ 374418 w 3257550"/>
              <a:gd name="connsiteY57" fmla="*/ 1372297 h 4695542"/>
              <a:gd name="connsiteX58" fmla="*/ 1517971 w 3257550"/>
              <a:gd name="connsiteY58" fmla="*/ 1178311 h 4695542"/>
              <a:gd name="connsiteX59" fmla="*/ 2189014 w 3257550"/>
              <a:gd name="connsiteY59" fmla="*/ 1419210 h 4695542"/>
              <a:gd name="connsiteX60" fmla="*/ 2239483 w 3257550"/>
              <a:gd name="connsiteY60" fmla="*/ 1465078 h 4695542"/>
              <a:gd name="connsiteX61" fmla="*/ 2209873 w 3257550"/>
              <a:gd name="connsiteY61" fmla="*/ 1447090 h 4695542"/>
              <a:gd name="connsiteX62" fmla="*/ 1707022 w 3257550"/>
              <a:gd name="connsiteY62" fmla="*/ 1319763 h 4695542"/>
              <a:gd name="connsiteX63" fmla="*/ 652076 w 3257550"/>
              <a:gd name="connsiteY63" fmla="*/ 2374710 h 4695542"/>
              <a:gd name="connsiteX64" fmla="*/ 961062 w 3257550"/>
              <a:gd name="connsiteY64" fmla="*/ 3120670 h 4695542"/>
              <a:gd name="connsiteX65" fmla="*/ 985510 w 3257550"/>
              <a:gd name="connsiteY65" fmla="*/ 3142889 h 4695542"/>
              <a:gd name="connsiteX66" fmla="*/ 928140 w 3257550"/>
              <a:gd name="connsiteY66" fmla="*/ 3108037 h 4695542"/>
              <a:gd name="connsiteX67" fmla="*/ 463024 w 3257550"/>
              <a:gd name="connsiteY67" fmla="*/ 2233257 h 4695542"/>
              <a:gd name="connsiteX68" fmla="*/ 1517971 w 3257550"/>
              <a:gd name="connsiteY68" fmla="*/ 1178311 h 4695542"/>
              <a:gd name="connsiteX69" fmla="*/ 2862160 w 3257550"/>
              <a:gd name="connsiteY69" fmla="*/ 643329 h 4695542"/>
              <a:gd name="connsiteX70" fmla="*/ 2975725 w 3257550"/>
              <a:gd name="connsiteY70" fmla="*/ 712322 h 4695542"/>
              <a:gd name="connsiteX71" fmla="*/ 3174776 w 3257550"/>
              <a:gd name="connsiteY71" fmla="*/ 864912 h 4695542"/>
              <a:gd name="connsiteX72" fmla="*/ 3257550 w 3257550"/>
              <a:gd name="connsiteY72" fmla="*/ 945735 h 4695542"/>
              <a:gd name="connsiteX73" fmla="*/ 3257550 w 3257550"/>
              <a:gd name="connsiteY73" fmla="*/ 1147805 h 4695542"/>
              <a:gd name="connsiteX74" fmla="*/ 3165557 w 3257550"/>
              <a:gd name="connsiteY74" fmla="*/ 996379 h 4695542"/>
              <a:gd name="connsiteX75" fmla="*/ 2910554 w 3257550"/>
              <a:gd name="connsiteY75" fmla="*/ 687313 h 4695542"/>
              <a:gd name="connsiteX76" fmla="*/ 2862160 w 3257550"/>
              <a:gd name="connsiteY76" fmla="*/ 643329 h 4695542"/>
              <a:gd name="connsiteX77" fmla="*/ 1726105 w 3257550"/>
              <a:gd name="connsiteY77" fmla="*/ 595898 h 4695542"/>
              <a:gd name="connsiteX78" fmla="*/ 3223250 w 3257550"/>
              <a:gd name="connsiteY78" fmla="*/ 1697358 h 4695542"/>
              <a:gd name="connsiteX79" fmla="*/ 3257550 w 3257550"/>
              <a:gd name="connsiteY79" fmla="*/ 1830757 h 4695542"/>
              <a:gd name="connsiteX80" fmla="*/ 3257550 w 3257550"/>
              <a:gd name="connsiteY80" fmla="*/ 2493183 h 4695542"/>
              <a:gd name="connsiteX81" fmla="*/ 3239429 w 3257550"/>
              <a:gd name="connsiteY81" fmla="*/ 2574032 h 4695542"/>
              <a:gd name="connsiteX82" fmla="*/ 2935759 w 3257550"/>
              <a:gd name="connsiteY82" fmla="*/ 3160675 h 4695542"/>
              <a:gd name="connsiteX83" fmla="*/ 2867598 w 3257550"/>
              <a:gd name="connsiteY83" fmla="*/ 3235670 h 4695542"/>
              <a:gd name="connsiteX84" fmla="*/ 2894331 w 3257550"/>
              <a:gd name="connsiteY84" fmla="*/ 3191669 h 4695542"/>
              <a:gd name="connsiteX85" fmla="*/ 3083534 w 3257550"/>
              <a:gd name="connsiteY85" fmla="*/ 2444446 h 4695542"/>
              <a:gd name="connsiteX86" fmla="*/ 1515912 w 3257550"/>
              <a:gd name="connsiteY86" fmla="*/ 876824 h 4695542"/>
              <a:gd name="connsiteX87" fmla="*/ 407436 w 3257550"/>
              <a:gd name="connsiteY87" fmla="*/ 1335969 h 4695542"/>
              <a:gd name="connsiteX88" fmla="*/ 374418 w 3257550"/>
              <a:gd name="connsiteY88" fmla="*/ 1372297 h 4695542"/>
              <a:gd name="connsiteX89" fmla="*/ 426208 w 3257550"/>
              <a:gd name="connsiteY89" fmla="*/ 1287048 h 4695542"/>
              <a:gd name="connsiteX90" fmla="*/ 1726105 w 3257550"/>
              <a:gd name="connsiteY90" fmla="*/ 595898 h 4695542"/>
              <a:gd name="connsiteX91" fmla="*/ 1433890 w 3257550"/>
              <a:gd name="connsiteY91" fmla="*/ 75659 h 4695542"/>
              <a:gd name="connsiteX92" fmla="*/ 2762254 w 3257550"/>
              <a:gd name="connsiteY92" fmla="*/ 552530 h 4695542"/>
              <a:gd name="connsiteX93" fmla="*/ 2862160 w 3257550"/>
              <a:gd name="connsiteY93" fmla="*/ 643329 h 4695542"/>
              <a:gd name="connsiteX94" fmla="*/ 2803543 w 3257550"/>
              <a:gd name="connsiteY94" fmla="*/ 607719 h 4695542"/>
              <a:gd name="connsiteX95" fmla="*/ 1808126 w 3257550"/>
              <a:gd name="connsiteY95" fmla="*/ 355671 h 4695542"/>
              <a:gd name="connsiteX96" fmla="*/ 76460 w 3257550"/>
              <a:gd name="connsiteY96" fmla="*/ 1276390 h 4695542"/>
              <a:gd name="connsiteX97" fmla="*/ 0 w 3257550"/>
              <a:gd name="connsiteY97" fmla="*/ 1402247 h 4695542"/>
              <a:gd name="connsiteX98" fmla="*/ 0 w 3257550"/>
              <a:gd name="connsiteY98" fmla="*/ 648437 h 4695542"/>
              <a:gd name="connsiteX99" fmla="*/ 105525 w 3257550"/>
              <a:gd name="connsiteY99" fmla="*/ 552530 h 4695542"/>
              <a:gd name="connsiteX100" fmla="*/ 1433890 w 3257550"/>
              <a:gd name="connsiteY100" fmla="*/ 75659 h 4695542"/>
              <a:gd name="connsiteX101" fmla="*/ 2628542 w 3257550"/>
              <a:gd name="connsiteY101" fmla="*/ 0 h 4695542"/>
              <a:gd name="connsiteX102" fmla="*/ 3257550 w 3257550"/>
              <a:gd name="connsiteY102" fmla="*/ 0 h 4695542"/>
              <a:gd name="connsiteX103" fmla="*/ 3257550 w 3257550"/>
              <a:gd name="connsiteY103" fmla="*/ 402267 h 4695542"/>
              <a:gd name="connsiteX104" fmla="*/ 3204059 w 3257550"/>
              <a:gd name="connsiteY104" fmla="*/ 353650 h 4695542"/>
              <a:gd name="connsiteX105" fmla="*/ 2809222 w 3257550"/>
              <a:gd name="connsiteY105" fmla="*/ 87038 h 4695542"/>
              <a:gd name="connsiteX106" fmla="*/ 2628542 w 3257550"/>
              <a:gd name="connsiteY106" fmla="*/ 0 h 4695542"/>
              <a:gd name="connsiteX107" fmla="*/ 0 w 3257550"/>
              <a:gd name="connsiteY107" fmla="*/ 0 h 4695542"/>
              <a:gd name="connsiteX108" fmla="*/ 629008 w 3257550"/>
              <a:gd name="connsiteY108" fmla="*/ 0 h 4695542"/>
              <a:gd name="connsiteX109" fmla="*/ 448328 w 3257550"/>
              <a:gd name="connsiteY109" fmla="*/ 87038 h 4695542"/>
              <a:gd name="connsiteX110" fmla="*/ 53491 w 3257550"/>
              <a:gd name="connsiteY110" fmla="*/ 353650 h 4695542"/>
              <a:gd name="connsiteX111" fmla="*/ 0 w 3257550"/>
              <a:gd name="connsiteY111" fmla="*/ 402266 h 4695542"/>
              <a:gd name="connsiteX112" fmla="*/ 0 w 3257550"/>
              <a:gd name="connsiteY112" fmla="*/ 0 h 4695542"/>
              <a:gd name="connsiteX0" fmla="*/ 0 w 3257550"/>
              <a:gd name="connsiteY0" fmla="*/ 4127010 h 4665852"/>
              <a:gd name="connsiteX1" fmla="*/ 53491 w 3257550"/>
              <a:gd name="connsiteY1" fmla="*/ 4175626 h 4665852"/>
              <a:gd name="connsiteX2" fmla="*/ 448328 w 3257550"/>
              <a:gd name="connsiteY2" fmla="*/ 4442238 h 4665852"/>
              <a:gd name="connsiteX3" fmla="*/ 629008 w 3257550"/>
              <a:gd name="connsiteY3" fmla="*/ 4529276 h 4665852"/>
              <a:gd name="connsiteX4" fmla="*/ 6032 w 3257550"/>
              <a:gd name="connsiteY4" fmla="*/ 4665852 h 4665852"/>
              <a:gd name="connsiteX5" fmla="*/ 0 w 3257550"/>
              <a:gd name="connsiteY5" fmla="*/ 4127010 h 4665852"/>
              <a:gd name="connsiteX6" fmla="*/ 3257550 w 3257550"/>
              <a:gd name="connsiteY6" fmla="*/ 4127010 h 4665852"/>
              <a:gd name="connsiteX7" fmla="*/ 3251519 w 3257550"/>
              <a:gd name="connsiteY7" fmla="*/ 4624285 h 4665852"/>
              <a:gd name="connsiteX8" fmla="*/ 2459633 w 3257550"/>
              <a:gd name="connsiteY8" fmla="*/ 4630223 h 4665852"/>
              <a:gd name="connsiteX9" fmla="*/ 2809222 w 3257550"/>
              <a:gd name="connsiteY9" fmla="*/ 4442238 h 4665852"/>
              <a:gd name="connsiteX10" fmla="*/ 3204059 w 3257550"/>
              <a:gd name="connsiteY10" fmla="*/ 4175626 h 4665852"/>
              <a:gd name="connsiteX11" fmla="*/ 3257550 w 3257550"/>
              <a:gd name="connsiteY11" fmla="*/ 4127010 h 4665852"/>
              <a:gd name="connsiteX12" fmla="*/ 0 w 3257550"/>
              <a:gd name="connsiteY12" fmla="*/ 3485732 h 4665852"/>
              <a:gd name="connsiteX13" fmla="*/ 76460 w 3257550"/>
              <a:gd name="connsiteY13" fmla="*/ 3611588 h 4665852"/>
              <a:gd name="connsiteX14" fmla="*/ 331462 w 3257550"/>
              <a:gd name="connsiteY14" fmla="*/ 3920654 h 4665852"/>
              <a:gd name="connsiteX15" fmla="*/ 379856 w 3257550"/>
              <a:gd name="connsiteY15" fmla="*/ 3964638 h 4665852"/>
              <a:gd name="connsiteX16" fmla="*/ 266291 w 3257550"/>
              <a:gd name="connsiteY16" fmla="*/ 3895645 h 4665852"/>
              <a:gd name="connsiteX17" fmla="*/ 67240 w 3257550"/>
              <a:gd name="connsiteY17" fmla="*/ 3743055 h 4665852"/>
              <a:gd name="connsiteX18" fmla="*/ 0 w 3257550"/>
              <a:gd name="connsiteY18" fmla="*/ 3677400 h 4665852"/>
              <a:gd name="connsiteX19" fmla="*/ 0 w 3257550"/>
              <a:gd name="connsiteY19" fmla="*/ 3485732 h 4665852"/>
              <a:gd name="connsiteX20" fmla="*/ 3257550 w 3257550"/>
              <a:gd name="connsiteY20" fmla="*/ 3180151 h 4665852"/>
              <a:gd name="connsiteX21" fmla="*/ 3257550 w 3257550"/>
              <a:gd name="connsiteY21" fmla="*/ 3945412 h 4665852"/>
              <a:gd name="connsiteX22" fmla="*/ 3136491 w 3257550"/>
              <a:gd name="connsiteY22" fmla="*/ 4055438 h 4665852"/>
              <a:gd name="connsiteX23" fmla="*/ 2021645 w 3257550"/>
              <a:gd name="connsiteY23" fmla="*/ 4521527 h 4665852"/>
              <a:gd name="connsiteX24" fmla="*/ 1868171 w 3257550"/>
              <a:gd name="connsiteY24" fmla="*/ 4529276 h 4665852"/>
              <a:gd name="connsiteX25" fmla="*/ 1739527 w 3257550"/>
              <a:gd name="connsiteY25" fmla="*/ 4529276 h 4665852"/>
              <a:gd name="connsiteX26" fmla="*/ 1620982 w 3257550"/>
              <a:gd name="connsiteY26" fmla="*/ 4524037 h 4665852"/>
              <a:gd name="connsiteX27" fmla="*/ 479762 w 3257550"/>
              <a:gd name="connsiteY27" fmla="*/ 4055438 h 4665852"/>
              <a:gd name="connsiteX28" fmla="*/ 379856 w 3257550"/>
              <a:gd name="connsiteY28" fmla="*/ 3964638 h 4665852"/>
              <a:gd name="connsiteX29" fmla="*/ 438473 w 3257550"/>
              <a:gd name="connsiteY29" fmla="*/ 4000248 h 4665852"/>
              <a:gd name="connsiteX30" fmla="*/ 1433890 w 3257550"/>
              <a:gd name="connsiteY30" fmla="*/ 4252297 h 4665852"/>
              <a:gd name="connsiteX31" fmla="*/ 3165557 w 3257550"/>
              <a:gd name="connsiteY31" fmla="*/ 3331577 h 4665852"/>
              <a:gd name="connsiteX32" fmla="*/ 3257550 w 3257550"/>
              <a:gd name="connsiteY32" fmla="*/ 3180151 h 4665852"/>
              <a:gd name="connsiteX33" fmla="*/ 2239483 w 3257550"/>
              <a:gd name="connsiteY33" fmla="*/ 1465078 h 4665852"/>
              <a:gd name="connsiteX34" fmla="*/ 2296853 w 3257550"/>
              <a:gd name="connsiteY34" fmla="*/ 1499932 h 4665852"/>
              <a:gd name="connsiteX35" fmla="*/ 2761969 w 3257550"/>
              <a:gd name="connsiteY35" fmla="*/ 2374710 h 4665852"/>
              <a:gd name="connsiteX36" fmla="*/ 1707023 w 3257550"/>
              <a:gd name="connsiteY36" fmla="*/ 3429657 h 4665852"/>
              <a:gd name="connsiteX37" fmla="*/ 1035979 w 3257550"/>
              <a:gd name="connsiteY37" fmla="*/ 3188759 h 4665852"/>
              <a:gd name="connsiteX38" fmla="*/ 985510 w 3257550"/>
              <a:gd name="connsiteY38" fmla="*/ 3142889 h 4665852"/>
              <a:gd name="connsiteX39" fmla="*/ 1015121 w 3257550"/>
              <a:gd name="connsiteY39" fmla="*/ 3160879 h 4665852"/>
              <a:gd name="connsiteX40" fmla="*/ 1517971 w 3257550"/>
              <a:gd name="connsiteY40" fmla="*/ 3288204 h 4665852"/>
              <a:gd name="connsiteX41" fmla="*/ 2572918 w 3257550"/>
              <a:gd name="connsiteY41" fmla="*/ 2233257 h 4665852"/>
              <a:gd name="connsiteX42" fmla="*/ 2263931 w 3257550"/>
              <a:gd name="connsiteY42" fmla="*/ 1487298 h 4665852"/>
              <a:gd name="connsiteX43" fmla="*/ 2239483 w 3257550"/>
              <a:gd name="connsiteY43" fmla="*/ 1465078 h 4665852"/>
              <a:gd name="connsiteX44" fmla="*/ 374418 w 3257550"/>
              <a:gd name="connsiteY44" fmla="*/ 1372297 h 4665852"/>
              <a:gd name="connsiteX45" fmla="*/ 347687 w 3257550"/>
              <a:gd name="connsiteY45" fmla="*/ 1416300 h 4665852"/>
              <a:gd name="connsiteX46" fmla="*/ 158484 w 3257550"/>
              <a:gd name="connsiteY46" fmla="*/ 2163521 h 4665852"/>
              <a:gd name="connsiteX47" fmla="*/ 1726105 w 3257550"/>
              <a:gd name="connsiteY47" fmla="*/ 3731144 h 4665852"/>
              <a:gd name="connsiteX48" fmla="*/ 2834582 w 3257550"/>
              <a:gd name="connsiteY48" fmla="*/ 3271998 h 4665852"/>
              <a:gd name="connsiteX49" fmla="*/ 2867598 w 3257550"/>
              <a:gd name="connsiteY49" fmla="*/ 3235670 h 4665852"/>
              <a:gd name="connsiteX50" fmla="*/ 2815808 w 3257550"/>
              <a:gd name="connsiteY50" fmla="*/ 3320919 h 4665852"/>
              <a:gd name="connsiteX51" fmla="*/ 1515911 w 3257550"/>
              <a:gd name="connsiteY51" fmla="*/ 4012069 h 4665852"/>
              <a:gd name="connsiteX52" fmla="*/ 18766 w 3257550"/>
              <a:gd name="connsiteY52" fmla="*/ 2910610 h 4665852"/>
              <a:gd name="connsiteX53" fmla="*/ 0 w 3257550"/>
              <a:gd name="connsiteY53" fmla="*/ 2837626 h 4665852"/>
              <a:gd name="connsiteX54" fmla="*/ 0 w 3257550"/>
              <a:gd name="connsiteY54" fmla="*/ 2045479 h 4665852"/>
              <a:gd name="connsiteX55" fmla="*/ 2587 w 3257550"/>
              <a:gd name="connsiteY55" fmla="*/ 2033936 h 4665852"/>
              <a:gd name="connsiteX56" fmla="*/ 306258 w 3257550"/>
              <a:gd name="connsiteY56" fmla="*/ 1447293 h 4665852"/>
              <a:gd name="connsiteX57" fmla="*/ 374418 w 3257550"/>
              <a:gd name="connsiteY57" fmla="*/ 1372297 h 4665852"/>
              <a:gd name="connsiteX58" fmla="*/ 1517971 w 3257550"/>
              <a:gd name="connsiteY58" fmla="*/ 1178311 h 4665852"/>
              <a:gd name="connsiteX59" fmla="*/ 2189014 w 3257550"/>
              <a:gd name="connsiteY59" fmla="*/ 1419210 h 4665852"/>
              <a:gd name="connsiteX60" fmla="*/ 2239483 w 3257550"/>
              <a:gd name="connsiteY60" fmla="*/ 1465078 h 4665852"/>
              <a:gd name="connsiteX61" fmla="*/ 2209873 w 3257550"/>
              <a:gd name="connsiteY61" fmla="*/ 1447090 h 4665852"/>
              <a:gd name="connsiteX62" fmla="*/ 1707022 w 3257550"/>
              <a:gd name="connsiteY62" fmla="*/ 1319763 h 4665852"/>
              <a:gd name="connsiteX63" fmla="*/ 652076 w 3257550"/>
              <a:gd name="connsiteY63" fmla="*/ 2374710 h 4665852"/>
              <a:gd name="connsiteX64" fmla="*/ 961062 w 3257550"/>
              <a:gd name="connsiteY64" fmla="*/ 3120670 h 4665852"/>
              <a:gd name="connsiteX65" fmla="*/ 985510 w 3257550"/>
              <a:gd name="connsiteY65" fmla="*/ 3142889 h 4665852"/>
              <a:gd name="connsiteX66" fmla="*/ 928140 w 3257550"/>
              <a:gd name="connsiteY66" fmla="*/ 3108037 h 4665852"/>
              <a:gd name="connsiteX67" fmla="*/ 463024 w 3257550"/>
              <a:gd name="connsiteY67" fmla="*/ 2233257 h 4665852"/>
              <a:gd name="connsiteX68" fmla="*/ 1517971 w 3257550"/>
              <a:gd name="connsiteY68" fmla="*/ 1178311 h 4665852"/>
              <a:gd name="connsiteX69" fmla="*/ 2862160 w 3257550"/>
              <a:gd name="connsiteY69" fmla="*/ 643329 h 4665852"/>
              <a:gd name="connsiteX70" fmla="*/ 2975725 w 3257550"/>
              <a:gd name="connsiteY70" fmla="*/ 712322 h 4665852"/>
              <a:gd name="connsiteX71" fmla="*/ 3174776 w 3257550"/>
              <a:gd name="connsiteY71" fmla="*/ 864912 h 4665852"/>
              <a:gd name="connsiteX72" fmla="*/ 3257550 w 3257550"/>
              <a:gd name="connsiteY72" fmla="*/ 945735 h 4665852"/>
              <a:gd name="connsiteX73" fmla="*/ 3257550 w 3257550"/>
              <a:gd name="connsiteY73" fmla="*/ 1147805 h 4665852"/>
              <a:gd name="connsiteX74" fmla="*/ 3165557 w 3257550"/>
              <a:gd name="connsiteY74" fmla="*/ 996379 h 4665852"/>
              <a:gd name="connsiteX75" fmla="*/ 2910554 w 3257550"/>
              <a:gd name="connsiteY75" fmla="*/ 687313 h 4665852"/>
              <a:gd name="connsiteX76" fmla="*/ 2862160 w 3257550"/>
              <a:gd name="connsiteY76" fmla="*/ 643329 h 4665852"/>
              <a:gd name="connsiteX77" fmla="*/ 1726105 w 3257550"/>
              <a:gd name="connsiteY77" fmla="*/ 595898 h 4665852"/>
              <a:gd name="connsiteX78" fmla="*/ 3223250 w 3257550"/>
              <a:gd name="connsiteY78" fmla="*/ 1697358 h 4665852"/>
              <a:gd name="connsiteX79" fmla="*/ 3257550 w 3257550"/>
              <a:gd name="connsiteY79" fmla="*/ 1830757 h 4665852"/>
              <a:gd name="connsiteX80" fmla="*/ 3257550 w 3257550"/>
              <a:gd name="connsiteY80" fmla="*/ 2493183 h 4665852"/>
              <a:gd name="connsiteX81" fmla="*/ 3239429 w 3257550"/>
              <a:gd name="connsiteY81" fmla="*/ 2574032 h 4665852"/>
              <a:gd name="connsiteX82" fmla="*/ 2935759 w 3257550"/>
              <a:gd name="connsiteY82" fmla="*/ 3160675 h 4665852"/>
              <a:gd name="connsiteX83" fmla="*/ 2867598 w 3257550"/>
              <a:gd name="connsiteY83" fmla="*/ 3235670 h 4665852"/>
              <a:gd name="connsiteX84" fmla="*/ 2894331 w 3257550"/>
              <a:gd name="connsiteY84" fmla="*/ 3191669 h 4665852"/>
              <a:gd name="connsiteX85" fmla="*/ 3083534 w 3257550"/>
              <a:gd name="connsiteY85" fmla="*/ 2444446 h 4665852"/>
              <a:gd name="connsiteX86" fmla="*/ 1515912 w 3257550"/>
              <a:gd name="connsiteY86" fmla="*/ 876824 h 4665852"/>
              <a:gd name="connsiteX87" fmla="*/ 407436 w 3257550"/>
              <a:gd name="connsiteY87" fmla="*/ 1335969 h 4665852"/>
              <a:gd name="connsiteX88" fmla="*/ 374418 w 3257550"/>
              <a:gd name="connsiteY88" fmla="*/ 1372297 h 4665852"/>
              <a:gd name="connsiteX89" fmla="*/ 426208 w 3257550"/>
              <a:gd name="connsiteY89" fmla="*/ 1287048 h 4665852"/>
              <a:gd name="connsiteX90" fmla="*/ 1726105 w 3257550"/>
              <a:gd name="connsiteY90" fmla="*/ 595898 h 4665852"/>
              <a:gd name="connsiteX91" fmla="*/ 1433890 w 3257550"/>
              <a:gd name="connsiteY91" fmla="*/ 75659 h 4665852"/>
              <a:gd name="connsiteX92" fmla="*/ 2762254 w 3257550"/>
              <a:gd name="connsiteY92" fmla="*/ 552530 h 4665852"/>
              <a:gd name="connsiteX93" fmla="*/ 2862160 w 3257550"/>
              <a:gd name="connsiteY93" fmla="*/ 643329 h 4665852"/>
              <a:gd name="connsiteX94" fmla="*/ 2803543 w 3257550"/>
              <a:gd name="connsiteY94" fmla="*/ 607719 h 4665852"/>
              <a:gd name="connsiteX95" fmla="*/ 1808126 w 3257550"/>
              <a:gd name="connsiteY95" fmla="*/ 355671 h 4665852"/>
              <a:gd name="connsiteX96" fmla="*/ 76460 w 3257550"/>
              <a:gd name="connsiteY96" fmla="*/ 1276390 h 4665852"/>
              <a:gd name="connsiteX97" fmla="*/ 0 w 3257550"/>
              <a:gd name="connsiteY97" fmla="*/ 1402247 h 4665852"/>
              <a:gd name="connsiteX98" fmla="*/ 0 w 3257550"/>
              <a:gd name="connsiteY98" fmla="*/ 648437 h 4665852"/>
              <a:gd name="connsiteX99" fmla="*/ 105525 w 3257550"/>
              <a:gd name="connsiteY99" fmla="*/ 552530 h 4665852"/>
              <a:gd name="connsiteX100" fmla="*/ 1433890 w 3257550"/>
              <a:gd name="connsiteY100" fmla="*/ 75659 h 4665852"/>
              <a:gd name="connsiteX101" fmla="*/ 2628542 w 3257550"/>
              <a:gd name="connsiteY101" fmla="*/ 0 h 4665852"/>
              <a:gd name="connsiteX102" fmla="*/ 3257550 w 3257550"/>
              <a:gd name="connsiteY102" fmla="*/ 0 h 4665852"/>
              <a:gd name="connsiteX103" fmla="*/ 3257550 w 3257550"/>
              <a:gd name="connsiteY103" fmla="*/ 402267 h 4665852"/>
              <a:gd name="connsiteX104" fmla="*/ 3204059 w 3257550"/>
              <a:gd name="connsiteY104" fmla="*/ 353650 h 4665852"/>
              <a:gd name="connsiteX105" fmla="*/ 2809222 w 3257550"/>
              <a:gd name="connsiteY105" fmla="*/ 87038 h 4665852"/>
              <a:gd name="connsiteX106" fmla="*/ 2628542 w 3257550"/>
              <a:gd name="connsiteY106" fmla="*/ 0 h 4665852"/>
              <a:gd name="connsiteX107" fmla="*/ 0 w 3257550"/>
              <a:gd name="connsiteY107" fmla="*/ 0 h 4665852"/>
              <a:gd name="connsiteX108" fmla="*/ 629008 w 3257550"/>
              <a:gd name="connsiteY108" fmla="*/ 0 h 4665852"/>
              <a:gd name="connsiteX109" fmla="*/ 448328 w 3257550"/>
              <a:gd name="connsiteY109" fmla="*/ 87038 h 4665852"/>
              <a:gd name="connsiteX110" fmla="*/ 53491 w 3257550"/>
              <a:gd name="connsiteY110" fmla="*/ 353650 h 4665852"/>
              <a:gd name="connsiteX111" fmla="*/ 0 w 3257550"/>
              <a:gd name="connsiteY111" fmla="*/ 402266 h 4665852"/>
              <a:gd name="connsiteX112" fmla="*/ 0 w 3257550"/>
              <a:gd name="connsiteY112" fmla="*/ 0 h 4665852"/>
              <a:gd name="connsiteX0" fmla="*/ 0 w 3257550"/>
              <a:gd name="connsiteY0" fmla="*/ 4127010 h 4665852"/>
              <a:gd name="connsiteX1" fmla="*/ 53491 w 3257550"/>
              <a:gd name="connsiteY1" fmla="*/ 4175626 h 4665852"/>
              <a:gd name="connsiteX2" fmla="*/ 448328 w 3257550"/>
              <a:gd name="connsiteY2" fmla="*/ 4442238 h 4665852"/>
              <a:gd name="connsiteX3" fmla="*/ 629008 w 3257550"/>
              <a:gd name="connsiteY3" fmla="*/ 4529276 h 4665852"/>
              <a:gd name="connsiteX4" fmla="*/ 6032 w 3257550"/>
              <a:gd name="connsiteY4" fmla="*/ 4665852 h 4665852"/>
              <a:gd name="connsiteX5" fmla="*/ 0 w 3257550"/>
              <a:gd name="connsiteY5" fmla="*/ 4127010 h 4665852"/>
              <a:gd name="connsiteX6" fmla="*/ 3257550 w 3257550"/>
              <a:gd name="connsiteY6" fmla="*/ 4127010 h 4665852"/>
              <a:gd name="connsiteX7" fmla="*/ 3251519 w 3257550"/>
              <a:gd name="connsiteY7" fmla="*/ 4582718 h 4665852"/>
              <a:gd name="connsiteX8" fmla="*/ 2459633 w 3257550"/>
              <a:gd name="connsiteY8" fmla="*/ 4630223 h 4665852"/>
              <a:gd name="connsiteX9" fmla="*/ 2809222 w 3257550"/>
              <a:gd name="connsiteY9" fmla="*/ 4442238 h 4665852"/>
              <a:gd name="connsiteX10" fmla="*/ 3204059 w 3257550"/>
              <a:gd name="connsiteY10" fmla="*/ 4175626 h 4665852"/>
              <a:gd name="connsiteX11" fmla="*/ 3257550 w 3257550"/>
              <a:gd name="connsiteY11" fmla="*/ 4127010 h 4665852"/>
              <a:gd name="connsiteX12" fmla="*/ 0 w 3257550"/>
              <a:gd name="connsiteY12" fmla="*/ 3485732 h 4665852"/>
              <a:gd name="connsiteX13" fmla="*/ 76460 w 3257550"/>
              <a:gd name="connsiteY13" fmla="*/ 3611588 h 4665852"/>
              <a:gd name="connsiteX14" fmla="*/ 331462 w 3257550"/>
              <a:gd name="connsiteY14" fmla="*/ 3920654 h 4665852"/>
              <a:gd name="connsiteX15" fmla="*/ 379856 w 3257550"/>
              <a:gd name="connsiteY15" fmla="*/ 3964638 h 4665852"/>
              <a:gd name="connsiteX16" fmla="*/ 266291 w 3257550"/>
              <a:gd name="connsiteY16" fmla="*/ 3895645 h 4665852"/>
              <a:gd name="connsiteX17" fmla="*/ 67240 w 3257550"/>
              <a:gd name="connsiteY17" fmla="*/ 3743055 h 4665852"/>
              <a:gd name="connsiteX18" fmla="*/ 0 w 3257550"/>
              <a:gd name="connsiteY18" fmla="*/ 3677400 h 4665852"/>
              <a:gd name="connsiteX19" fmla="*/ 0 w 3257550"/>
              <a:gd name="connsiteY19" fmla="*/ 3485732 h 4665852"/>
              <a:gd name="connsiteX20" fmla="*/ 3257550 w 3257550"/>
              <a:gd name="connsiteY20" fmla="*/ 3180151 h 4665852"/>
              <a:gd name="connsiteX21" fmla="*/ 3257550 w 3257550"/>
              <a:gd name="connsiteY21" fmla="*/ 3945412 h 4665852"/>
              <a:gd name="connsiteX22" fmla="*/ 3136491 w 3257550"/>
              <a:gd name="connsiteY22" fmla="*/ 4055438 h 4665852"/>
              <a:gd name="connsiteX23" fmla="*/ 2021645 w 3257550"/>
              <a:gd name="connsiteY23" fmla="*/ 4521527 h 4665852"/>
              <a:gd name="connsiteX24" fmla="*/ 1868171 w 3257550"/>
              <a:gd name="connsiteY24" fmla="*/ 4529276 h 4665852"/>
              <a:gd name="connsiteX25" fmla="*/ 1739527 w 3257550"/>
              <a:gd name="connsiteY25" fmla="*/ 4529276 h 4665852"/>
              <a:gd name="connsiteX26" fmla="*/ 1620982 w 3257550"/>
              <a:gd name="connsiteY26" fmla="*/ 4524037 h 4665852"/>
              <a:gd name="connsiteX27" fmla="*/ 479762 w 3257550"/>
              <a:gd name="connsiteY27" fmla="*/ 4055438 h 4665852"/>
              <a:gd name="connsiteX28" fmla="*/ 379856 w 3257550"/>
              <a:gd name="connsiteY28" fmla="*/ 3964638 h 4665852"/>
              <a:gd name="connsiteX29" fmla="*/ 438473 w 3257550"/>
              <a:gd name="connsiteY29" fmla="*/ 4000248 h 4665852"/>
              <a:gd name="connsiteX30" fmla="*/ 1433890 w 3257550"/>
              <a:gd name="connsiteY30" fmla="*/ 4252297 h 4665852"/>
              <a:gd name="connsiteX31" fmla="*/ 3165557 w 3257550"/>
              <a:gd name="connsiteY31" fmla="*/ 3331577 h 4665852"/>
              <a:gd name="connsiteX32" fmla="*/ 3257550 w 3257550"/>
              <a:gd name="connsiteY32" fmla="*/ 3180151 h 4665852"/>
              <a:gd name="connsiteX33" fmla="*/ 2239483 w 3257550"/>
              <a:gd name="connsiteY33" fmla="*/ 1465078 h 4665852"/>
              <a:gd name="connsiteX34" fmla="*/ 2296853 w 3257550"/>
              <a:gd name="connsiteY34" fmla="*/ 1499932 h 4665852"/>
              <a:gd name="connsiteX35" fmla="*/ 2761969 w 3257550"/>
              <a:gd name="connsiteY35" fmla="*/ 2374710 h 4665852"/>
              <a:gd name="connsiteX36" fmla="*/ 1707023 w 3257550"/>
              <a:gd name="connsiteY36" fmla="*/ 3429657 h 4665852"/>
              <a:gd name="connsiteX37" fmla="*/ 1035979 w 3257550"/>
              <a:gd name="connsiteY37" fmla="*/ 3188759 h 4665852"/>
              <a:gd name="connsiteX38" fmla="*/ 985510 w 3257550"/>
              <a:gd name="connsiteY38" fmla="*/ 3142889 h 4665852"/>
              <a:gd name="connsiteX39" fmla="*/ 1015121 w 3257550"/>
              <a:gd name="connsiteY39" fmla="*/ 3160879 h 4665852"/>
              <a:gd name="connsiteX40" fmla="*/ 1517971 w 3257550"/>
              <a:gd name="connsiteY40" fmla="*/ 3288204 h 4665852"/>
              <a:gd name="connsiteX41" fmla="*/ 2572918 w 3257550"/>
              <a:gd name="connsiteY41" fmla="*/ 2233257 h 4665852"/>
              <a:gd name="connsiteX42" fmla="*/ 2263931 w 3257550"/>
              <a:gd name="connsiteY42" fmla="*/ 1487298 h 4665852"/>
              <a:gd name="connsiteX43" fmla="*/ 2239483 w 3257550"/>
              <a:gd name="connsiteY43" fmla="*/ 1465078 h 4665852"/>
              <a:gd name="connsiteX44" fmla="*/ 374418 w 3257550"/>
              <a:gd name="connsiteY44" fmla="*/ 1372297 h 4665852"/>
              <a:gd name="connsiteX45" fmla="*/ 347687 w 3257550"/>
              <a:gd name="connsiteY45" fmla="*/ 1416300 h 4665852"/>
              <a:gd name="connsiteX46" fmla="*/ 158484 w 3257550"/>
              <a:gd name="connsiteY46" fmla="*/ 2163521 h 4665852"/>
              <a:gd name="connsiteX47" fmla="*/ 1726105 w 3257550"/>
              <a:gd name="connsiteY47" fmla="*/ 3731144 h 4665852"/>
              <a:gd name="connsiteX48" fmla="*/ 2834582 w 3257550"/>
              <a:gd name="connsiteY48" fmla="*/ 3271998 h 4665852"/>
              <a:gd name="connsiteX49" fmla="*/ 2867598 w 3257550"/>
              <a:gd name="connsiteY49" fmla="*/ 3235670 h 4665852"/>
              <a:gd name="connsiteX50" fmla="*/ 2815808 w 3257550"/>
              <a:gd name="connsiteY50" fmla="*/ 3320919 h 4665852"/>
              <a:gd name="connsiteX51" fmla="*/ 1515911 w 3257550"/>
              <a:gd name="connsiteY51" fmla="*/ 4012069 h 4665852"/>
              <a:gd name="connsiteX52" fmla="*/ 18766 w 3257550"/>
              <a:gd name="connsiteY52" fmla="*/ 2910610 h 4665852"/>
              <a:gd name="connsiteX53" fmla="*/ 0 w 3257550"/>
              <a:gd name="connsiteY53" fmla="*/ 2837626 h 4665852"/>
              <a:gd name="connsiteX54" fmla="*/ 0 w 3257550"/>
              <a:gd name="connsiteY54" fmla="*/ 2045479 h 4665852"/>
              <a:gd name="connsiteX55" fmla="*/ 2587 w 3257550"/>
              <a:gd name="connsiteY55" fmla="*/ 2033936 h 4665852"/>
              <a:gd name="connsiteX56" fmla="*/ 306258 w 3257550"/>
              <a:gd name="connsiteY56" fmla="*/ 1447293 h 4665852"/>
              <a:gd name="connsiteX57" fmla="*/ 374418 w 3257550"/>
              <a:gd name="connsiteY57" fmla="*/ 1372297 h 4665852"/>
              <a:gd name="connsiteX58" fmla="*/ 1517971 w 3257550"/>
              <a:gd name="connsiteY58" fmla="*/ 1178311 h 4665852"/>
              <a:gd name="connsiteX59" fmla="*/ 2189014 w 3257550"/>
              <a:gd name="connsiteY59" fmla="*/ 1419210 h 4665852"/>
              <a:gd name="connsiteX60" fmla="*/ 2239483 w 3257550"/>
              <a:gd name="connsiteY60" fmla="*/ 1465078 h 4665852"/>
              <a:gd name="connsiteX61" fmla="*/ 2209873 w 3257550"/>
              <a:gd name="connsiteY61" fmla="*/ 1447090 h 4665852"/>
              <a:gd name="connsiteX62" fmla="*/ 1707022 w 3257550"/>
              <a:gd name="connsiteY62" fmla="*/ 1319763 h 4665852"/>
              <a:gd name="connsiteX63" fmla="*/ 652076 w 3257550"/>
              <a:gd name="connsiteY63" fmla="*/ 2374710 h 4665852"/>
              <a:gd name="connsiteX64" fmla="*/ 961062 w 3257550"/>
              <a:gd name="connsiteY64" fmla="*/ 3120670 h 4665852"/>
              <a:gd name="connsiteX65" fmla="*/ 985510 w 3257550"/>
              <a:gd name="connsiteY65" fmla="*/ 3142889 h 4665852"/>
              <a:gd name="connsiteX66" fmla="*/ 928140 w 3257550"/>
              <a:gd name="connsiteY66" fmla="*/ 3108037 h 4665852"/>
              <a:gd name="connsiteX67" fmla="*/ 463024 w 3257550"/>
              <a:gd name="connsiteY67" fmla="*/ 2233257 h 4665852"/>
              <a:gd name="connsiteX68" fmla="*/ 1517971 w 3257550"/>
              <a:gd name="connsiteY68" fmla="*/ 1178311 h 4665852"/>
              <a:gd name="connsiteX69" fmla="*/ 2862160 w 3257550"/>
              <a:gd name="connsiteY69" fmla="*/ 643329 h 4665852"/>
              <a:gd name="connsiteX70" fmla="*/ 2975725 w 3257550"/>
              <a:gd name="connsiteY70" fmla="*/ 712322 h 4665852"/>
              <a:gd name="connsiteX71" fmla="*/ 3174776 w 3257550"/>
              <a:gd name="connsiteY71" fmla="*/ 864912 h 4665852"/>
              <a:gd name="connsiteX72" fmla="*/ 3257550 w 3257550"/>
              <a:gd name="connsiteY72" fmla="*/ 945735 h 4665852"/>
              <a:gd name="connsiteX73" fmla="*/ 3257550 w 3257550"/>
              <a:gd name="connsiteY73" fmla="*/ 1147805 h 4665852"/>
              <a:gd name="connsiteX74" fmla="*/ 3165557 w 3257550"/>
              <a:gd name="connsiteY74" fmla="*/ 996379 h 4665852"/>
              <a:gd name="connsiteX75" fmla="*/ 2910554 w 3257550"/>
              <a:gd name="connsiteY75" fmla="*/ 687313 h 4665852"/>
              <a:gd name="connsiteX76" fmla="*/ 2862160 w 3257550"/>
              <a:gd name="connsiteY76" fmla="*/ 643329 h 4665852"/>
              <a:gd name="connsiteX77" fmla="*/ 1726105 w 3257550"/>
              <a:gd name="connsiteY77" fmla="*/ 595898 h 4665852"/>
              <a:gd name="connsiteX78" fmla="*/ 3223250 w 3257550"/>
              <a:gd name="connsiteY78" fmla="*/ 1697358 h 4665852"/>
              <a:gd name="connsiteX79" fmla="*/ 3257550 w 3257550"/>
              <a:gd name="connsiteY79" fmla="*/ 1830757 h 4665852"/>
              <a:gd name="connsiteX80" fmla="*/ 3257550 w 3257550"/>
              <a:gd name="connsiteY80" fmla="*/ 2493183 h 4665852"/>
              <a:gd name="connsiteX81" fmla="*/ 3239429 w 3257550"/>
              <a:gd name="connsiteY81" fmla="*/ 2574032 h 4665852"/>
              <a:gd name="connsiteX82" fmla="*/ 2935759 w 3257550"/>
              <a:gd name="connsiteY82" fmla="*/ 3160675 h 4665852"/>
              <a:gd name="connsiteX83" fmla="*/ 2867598 w 3257550"/>
              <a:gd name="connsiteY83" fmla="*/ 3235670 h 4665852"/>
              <a:gd name="connsiteX84" fmla="*/ 2894331 w 3257550"/>
              <a:gd name="connsiteY84" fmla="*/ 3191669 h 4665852"/>
              <a:gd name="connsiteX85" fmla="*/ 3083534 w 3257550"/>
              <a:gd name="connsiteY85" fmla="*/ 2444446 h 4665852"/>
              <a:gd name="connsiteX86" fmla="*/ 1515912 w 3257550"/>
              <a:gd name="connsiteY86" fmla="*/ 876824 h 4665852"/>
              <a:gd name="connsiteX87" fmla="*/ 407436 w 3257550"/>
              <a:gd name="connsiteY87" fmla="*/ 1335969 h 4665852"/>
              <a:gd name="connsiteX88" fmla="*/ 374418 w 3257550"/>
              <a:gd name="connsiteY88" fmla="*/ 1372297 h 4665852"/>
              <a:gd name="connsiteX89" fmla="*/ 426208 w 3257550"/>
              <a:gd name="connsiteY89" fmla="*/ 1287048 h 4665852"/>
              <a:gd name="connsiteX90" fmla="*/ 1726105 w 3257550"/>
              <a:gd name="connsiteY90" fmla="*/ 595898 h 4665852"/>
              <a:gd name="connsiteX91" fmla="*/ 1433890 w 3257550"/>
              <a:gd name="connsiteY91" fmla="*/ 75659 h 4665852"/>
              <a:gd name="connsiteX92" fmla="*/ 2762254 w 3257550"/>
              <a:gd name="connsiteY92" fmla="*/ 552530 h 4665852"/>
              <a:gd name="connsiteX93" fmla="*/ 2862160 w 3257550"/>
              <a:gd name="connsiteY93" fmla="*/ 643329 h 4665852"/>
              <a:gd name="connsiteX94" fmla="*/ 2803543 w 3257550"/>
              <a:gd name="connsiteY94" fmla="*/ 607719 h 4665852"/>
              <a:gd name="connsiteX95" fmla="*/ 1808126 w 3257550"/>
              <a:gd name="connsiteY95" fmla="*/ 355671 h 4665852"/>
              <a:gd name="connsiteX96" fmla="*/ 76460 w 3257550"/>
              <a:gd name="connsiteY96" fmla="*/ 1276390 h 4665852"/>
              <a:gd name="connsiteX97" fmla="*/ 0 w 3257550"/>
              <a:gd name="connsiteY97" fmla="*/ 1402247 h 4665852"/>
              <a:gd name="connsiteX98" fmla="*/ 0 w 3257550"/>
              <a:gd name="connsiteY98" fmla="*/ 648437 h 4665852"/>
              <a:gd name="connsiteX99" fmla="*/ 105525 w 3257550"/>
              <a:gd name="connsiteY99" fmla="*/ 552530 h 4665852"/>
              <a:gd name="connsiteX100" fmla="*/ 1433890 w 3257550"/>
              <a:gd name="connsiteY100" fmla="*/ 75659 h 4665852"/>
              <a:gd name="connsiteX101" fmla="*/ 2628542 w 3257550"/>
              <a:gd name="connsiteY101" fmla="*/ 0 h 4665852"/>
              <a:gd name="connsiteX102" fmla="*/ 3257550 w 3257550"/>
              <a:gd name="connsiteY102" fmla="*/ 0 h 4665852"/>
              <a:gd name="connsiteX103" fmla="*/ 3257550 w 3257550"/>
              <a:gd name="connsiteY103" fmla="*/ 402267 h 4665852"/>
              <a:gd name="connsiteX104" fmla="*/ 3204059 w 3257550"/>
              <a:gd name="connsiteY104" fmla="*/ 353650 h 4665852"/>
              <a:gd name="connsiteX105" fmla="*/ 2809222 w 3257550"/>
              <a:gd name="connsiteY105" fmla="*/ 87038 h 4665852"/>
              <a:gd name="connsiteX106" fmla="*/ 2628542 w 3257550"/>
              <a:gd name="connsiteY106" fmla="*/ 0 h 4665852"/>
              <a:gd name="connsiteX107" fmla="*/ 0 w 3257550"/>
              <a:gd name="connsiteY107" fmla="*/ 0 h 4665852"/>
              <a:gd name="connsiteX108" fmla="*/ 629008 w 3257550"/>
              <a:gd name="connsiteY108" fmla="*/ 0 h 4665852"/>
              <a:gd name="connsiteX109" fmla="*/ 448328 w 3257550"/>
              <a:gd name="connsiteY109" fmla="*/ 87038 h 4665852"/>
              <a:gd name="connsiteX110" fmla="*/ 53491 w 3257550"/>
              <a:gd name="connsiteY110" fmla="*/ 353650 h 4665852"/>
              <a:gd name="connsiteX111" fmla="*/ 0 w 3257550"/>
              <a:gd name="connsiteY111" fmla="*/ 402266 h 4665852"/>
              <a:gd name="connsiteX112" fmla="*/ 0 w 3257550"/>
              <a:gd name="connsiteY112" fmla="*/ 0 h 4665852"/>
              <a:gd name="connsiteX0" fmla="*/ 0 w 3257550"/>
              <a:gd name="connsiteY0" fmla="*/ 4127010 h 4665852"/>
              <a:gd name="connsiteX1" fmla="*/ 53491 w 3257550"/>
              <a:gd name="connsiteY1" fmla="*/ 4175626 h 4665852"/>
              <a:gd name="connsiteX2" fmla="*/ 448328 w 3257550"/>
              <a:gd name="connsiteY2" fmla="*/ 4442238 h 4665852"/>
              <a:gd name="connsiteX3" fmla="*/ 629008 w 3257550"/>
              <a:gd name="connsiteY3" fmla="*/ 4529276 h 4665852"/>
              <a:gd name="connsiteX4" fmla="*/ 6032 w 3257550"/>
              <a:gd name="connsiteY4" fmla="*/ 4665852 h 4665852"/>
              <a:gd name="connsiteX5" fmla="*/ 0 w 3257550"/>
              <a:gd name="connsiteY5" fmla="*/ 4127010 h 4665852"/>
              <a:gd name="connsiteX6" fmla="*/ 3257550 w 3257550"/>
              <a:gd name="connsiteY6" fmla="*/ 4127010 h 4665852"/>
              <a:gd name="connsiteX7" fmla="*/ 3251519 w 3257550"/>
              <a:gd name="connsiteY7" fmla="*/ 4624284 h 4665852"/>
              <a:gd name="connsiteX8" fmla="*/ 2459633 w 3257550"/>
              <a:gd name="connsiteY8" fmla="*/ 4630223 h 4665852"/>
              <a:gd name="connsiteX9" fmla="*/ 2809222 w 3257550"/>
              <a:gd name="connsiteY9" fmla="*/ 4442238 h 4665852"/>
              <a:gd name="connsiteX10" fmla="*/ 3204059 w 3257550"/>
              <a:gd name="connsiteY10" fmla="*/ 4175626 h 4665852"/>
              <a:gd name="connsiteX11" fmla="*/ 3257550 w 3257550"/>
              <a:gd name="connsiteY11" fmla="*/ 4127010 h 4665852"/>
              <a:gd name="connsiteX12" fmla="*/ 0 w 3257550"/>
              <a:gd name="connsiteY12" fmla="*/ 3485732 h 4665852"/>
              <a:gd name="connsiteX13" fmla="*/ 76460 w 3257550"/>
              <a:gd name="connsiteY13" fmla="*/ 3611588 h 4665852"/>
              <a:gd name="connsiteX14" fmla="*/ 331462 w 3257550"/>
              <a:gd name="connsiteY14" fmla="*/ 3920654 h 4665852"/>
              <a:gd name="connsiteX15" fmla="*/ 379856 w 3257550"/>
              <a:gd name="connsiteY15" fmla="*/ 3964638 h 4665852"/>
              <a:gd name="connsiteX16" fmla="*/ 266291 w 3257550"/>
              <a:gd name="connsiteY16" fmla="*/ 3895645 h 4665852"/>
              <a:gd name="connsiteX17" fmla="*/ 67240 w 3257550"/>
              <a:gd name="connsiteY17" fmla="*/ 3743055 h 4665852"/>
              <a:gd name="connsiteX18" fmla="*/ 0 w 3257550"/>
              <a:gd name="connsiteY18" fmla="*/ 3677400 h 4665852"/>
              <a:gd name="connsiteX19" fmla="*/ 0 w 3257550"/>
              <a:gd name="connsiteY19" fmla="*/ 3485732 h 4665852"/>
              <a:gd name="connsiteX20" fmla="*/ 3257550 w 3257550"/>
              <a:gd name="connsiteY20" fmla="*/ 3180151 h 4665852"/>
              <a:gd name="connsiteX21" fmla="*/ 3257550 w 3257550"/>
              <a:gd name="connsiteY21" fmla="*/ 3945412 h 4665852"/>
              <a:gd name="connsiteX22" fmla="*/ 3136491 w 3257550"/>
              <a:gd name="connsiteY22" fmla="*/ 4055438 h 4665852"/>
              <a:gd name="connsiteX23" fmla="*/ 2021645 w 3257550"/>
              <a:gd name="connsiteY23" fmla="*/ 4521527 h 4665852"/>
              <a:gd name="connsiteX24" fmla="*/ 1868171 w 3257550"/>
              <a:gd name="connsiteY24" fmla="*/ 4529276 h 4665852"/>
              <a:gd name="connsiteX25" fmla="*/ 1739527 w 3257550"/>
              <a:gd name="connsiteY25" fmla="*/ 4529276 h 4665852"/>
              <a:gd name="connsiteX26" fmla="*/ 1620982 w 3257550"/>
              <a:gd name="connsiteY26" fmla="*/ 4524037 h 4665852"/>
              <a:gd name="connsiteX27" fmla="*/ 479762 w 3257550"/>
              <a:gd name="connsiteY27" fmla="*/ 4055438 h 4665852"/>
              <a:gd name="connsiteX28" fmla="*/ 379856 w 3257550"/>
              <a:gd name="connsiteY28" fmla="*/ 3964638 h 4665852"/>
              <a:gd name="connsiteX29" fmla="*/ 438473 w 3257550"/>
              <a:gd name="connsiteY29" fmla="*/ 4000248 h 4665852"/>
              <a:gd name="connsiteX30" fmla="*/ 1433890 w 3257550"/>
              <a:gd name="connsiteY30" fmla="*/ 4252297 h 4665852"/>
              <a:gd name="connsiteX31" fmla="*/ 3165557 w 3257550"/>
              <a:gd name="connsiteY31" fmla="*/ 3331577 h 4665852"/>
              <a:gd name="connsiteX32" fmla="*/ 3257550 w 3257550"/>
              <a:gd name="connsiteY32" fmla="*/ 3180151 h 4665852"/>
              <a:gd name="connsiteX33" fmla="*/ 2239483 w 3257550"/>
              <a:gd name="connsiteY33" fmla="*/ 1465078 h 4665852"/>
              <a:gd name="connsiteX34" fmla="*/ 2296853 w 3257550"/>
              <a:gd name="connsiteY34" fmla="*/ 1499932 h 4665852"/>
              <a:gd name="connsiteX35" fmla="*/ 2761969 w 3257550"/>
              <a:gd name="connsiteY35" fmla="*/ 2374710 h 4665852"/>
              <a:gd name="connsiteX36" fmla="*/ 1707023 w 3257550"/>
              <a:gd name="connsiteY36" fmla="*/ 3429657 h 4665852"/>
              <a:gd name="connsiteX37" fmla="*/ 1035979 w 3257550"/>
              <a:gd name="connsiteY37" fmla="*/ 3188759 h 4665852"/>
              <a:gd name="connsiteX38" fmla="*/ 985510 w 3257550"/>
              <a:gd name="connsiteY38" fmla="*/ 3142889 h 4665852"/>
              <a:gd name="connsiteX39" fmla="*/ 1015121 w 3257550"/>
              <a:gd name="connsiteY39" fmla="*/ 3160879 h 4665852"/>
              <a:gd name="connsiteX40" fmla="*/ 1517971 w 3257550"/>
              <a:gd name="connsiteY40" fmla="*/ 3288204 h 4665852"/>
              <a:gd name="connsiteX41" fmla="*/ 2572918 w 3257550"/>
              <a:gd name="connsiteY41" fmla="*/ 2233257 h 4665852"/>
              <a:gd name="connsiteX42" fmla="*/ 2263931 w 3257550"/>
              <a:gd name="connsiteY42" fmla="*/ 1487298 h 4665852"/>
              <a:gd name="connsiteX43" fmla="*/ 2239483 w 3257550"/>
              <a:gd name="connsiteY43" fmla="*/ 1465078 h 4665852"/>
              <a:gd name="connsiteX44" fmla="*/ 374418 w 3257550"/>
              <a:gd name="connsiteY44" fmla="*/ 1372297 h 4665852"/>
              <a:gd name="connsiteX45" fmla="*/ 347687 w 3257550"/>
              <a:gd name="connsiteY45" fmla="*/ 1416300 h 4665852"/>
              <a:gd name="connsiteX46" fmla="*/ 158484 w 3257550"/>
              <a:gd name="connsiteY46" fmla="*/ 2163521 h 4665852"/>
              <a:gd name="connsiteX47" fmla="*/ 1726105 w 3257550"/>
              <a:gd name="connsiteY47" fmla="*/ 3731144 h 4665852"/>
              <a:gd name="connsiteX48" fmla="*/ 2834582 w 3257550"/>
              <a:gd name="connsiteY48" fmla="*/ 3271998 h 4665852"/>
              <a:gd name="connsiteX49" fmla="*/ 2867598 w 3257550"/>
              <a:gd name="connsiteY49" fmla="*/ 3235670 h 4665852"/>
              <a:gd name="connsiteX50" fmla="*/ 2815808 w 3257550"/>
              <a:gd name="connsiteY50" fmla="*/ 3320919 h 4665852"/>
              <a:gd name="connsiteX51" fmla="*/ 1515911 w 3257550"/>
              <a:gd name="connsiteY51" fmla="*/ 4012069 h 4665852"/>
              <a:gd name="connsiteX52" fmla="*/ 18766 w 3257550"/>
              <a:gd name="connsiteY52" fmla="*/ 2910610 h 4665852"/>
              <a:gd name="connsiteX53" fmla="*/ 0 w 3257550"/>
              <a:gd name="connsiteY53" fmla="*/ 2837626 h 4665852"/>
              <a:gd name="connsiteX54" fmla="*/ 0 w 3257550"/>
              <a:gd name="connsiteY54" fmla="*/ 2045479 h 4665852"/>
              <a:gd name="connsiteX55" fmla="*/ 2587 w 3257550"/>
              <a:gd name="connsiteY55" fmla="*/ 2033936 h 4665852"/>
              <a:gd name="connsiteX56" fmla="*/ 306258 w 3257550"/>
              <a:gd name="connsiteY56" fmla="*/ 1447293 h 4665852"/>
              <a:gd name="connsiteX57" fmla="*/ 374418 w 3257550"/>
              <a:gd name="connsiteY57" fmla="*/ 1372297 h 4665852"/>
              <a:gd name="connsiteX58" fmla="*/ 1517971 w 3257550"/>
              <a:gd name="connsiteY58" fmla="*/ 1178311 h 4665852"/>
              <a:gd name="connsiteX59" fmla="*/ 2189014 w 3257550"/>
              <a:gd name="connsiteY59" fmla="*/ 1419210 h 4665852"/>
              <a:gd name="connsiteX60" fmla="*/ 2239483 w 3257550"/>
              <a:gd name="connsiteY60" fmla="*/ 1465078 h 4665852"/>
              <a:gd name="connsiteX61" fmla="*/ 2209873 w 3257550"/>
              <a:gd name="connsiteY61" fmla="*/ 1447090 h 4665852"/>
              <a:gd name="connsiteX62" fmla="*/ 1707022 w 3257550"/>
              <a:gd name="connsiteY62" fmla="*/ 1319763 h 4665852"/>
              <a:gd name="connsiteX63" fmla="*/ 652076 w 3257550"/>
              <a:gd name="connsiteY63" fmla="*/ 2374710 h 4665852"/>
              <a:gd name="connsiteX64" fmla="*/ 961062 w 3257550"/>
              <a:gd name="connsiteY64" fmla="*/ 3120670 h 4665852"/>
              <a:gd name="connsiteX65" fmla="*/ 985510 w 3257550"/>
              <a:gd name="connsiteY65" fmla="*/ 3142889 h 4665852"/>
              <a:gd name="connsiteX66" fmla="*/ 928140 w 3257550"/>
              <a:gd name="connsiteY66" fmla="*/ 3108037 h 4665852"/>
              <a:gd name="connsiteX67" fmla="*/ 463024 w 3257550"/>
              <a:gd name="connsiteY67" fmla="*/ 2233257 h 4665852"/>
              <a:gd name="connsiteX68" fmla="*/ 1517971 w 3257550"/>
              <a:gd name="connsiteY68" fmla="*/ 1178311 h 4665852"/>
              <a:gd name="connsiteX69" fmla="*/ 2862160 w 3257550"/>
              <a:gd name="connsiteY69" fmla="*/ 643329 h 4665852"/>
              <a:gd name="connsiteX70" fmla="*/ 2975725 w 3257550"/>
              <a:gd name="connsiteY70" fmla="*/ 712322 h 4665852"/>
              <a:gd name="connsiteX71" fmla="*/ 3174776 w 3257550"/>
              <a:gd name="connsiteY71" fmla="*/ 864912 h 4665852"/>
              <a:gd name="connsiteX72" fmla="*/ 3257550 w 3257550"/>
              <a:gd name="connsiteY72" fmla="*/ 945735 h 4665852"/>
              <a:gd name="connsiteX73" fmla="*/ 3257550 w 3257550"/>
              <a:gd name="connsiteY73" fmla="*/ 1147805 h 4665852"/>
              <a:gd name="connsiteX74" fmla="*/ 3165557 w 3257550"/>
              <a:gd name="connsiteY74" fmla="*/ 996379 h 4665852"/>
              <a:gd name="connsiteX75" fmla="*/ 2910554 w 3257550"/>
              <a:gd name="connsiteY75" fmla="*/ 687313 h 4665852"/>
              <a:gd name="connsiteX76" fmla="*/ 2862160 w 3257550"/>
              <a:gd name="connsiteY76" fmla="*/ 643329 h 4665852"/>
              <a:gd name="connsiteX77" fmla="*/ 1726105 w 3257550"/>
              <a:gd name="connsiteY77" fmla="*/ 595898 h 4665852"/>
              <a:gd name="connsiteX78" fmla="*/ 3223250 w 3257550"/>
              <a:gd name="connsiteY78" fmla="*/ 1697358 h 4665852"/>
              <a:gd name="connsiteX79" fmla="*/ 3257550 w 3257550"/>
              <a:gd name="connsiteY79" fmla="*/ 1830757 h 4665852"/>
              <a:gd name="connsiteX80" fmla="*/ 3257550 w 3257550"/>
              <a:gd name="connsiteY80" fmla="*/ 2493183 h 4665852"/>
              <a:gd name="connsiteX81" fmla="*/ 3239429 w 3257550"/>
              <a:gd name="connsiteY81" fmla="*/ 2574032 h 4665852"/>
              <a:gd name="connsiteX82" fmla="*/ 2935759 w 3257550"/>
              <a:gd name="connsiteY82" fmla="*/ 3160675 h 4665852"/>
              <a:gd name="connsiteX83" fmla="*/ 2867598 w 3257550"/>
              <a:gd name="connsiteY83" fmla="*/ 3235670 h 4665852"/>
              <a:gd name="connsiteX84" fmla="*/ 2894331 w 3257550"/>
              <a:gd name="connsiteY84" fmla="*/ 3191669 h 4665852"/>
              <a:gd name="connsiteX85" fmla="*/ 3083534 w 3257550"/>
              <a:gd name="connsiteY85" fmla="*/ 2444446 h 4665852"/>
              <a:gd name="connsiteX86" fmla="*/ 1515912 w 3257550"/>
              <a:gd name="connsiteY86" fmla="*/ 876824 h 4665852"/>
              <a:gd name="connsiteX87" fmla="*/ 407436 w 3257550"/>
              <a:gd name="connsiteY87" fmla="*/ 1335969 h 4665852"/>
              <a:gd name="connsiteX88" fmla="*/ 374418 w 3257550"/>
              <a:gd name="connsiteY88" fmla="*/ 1372297 h 4665852"/>
              <a:gd name="connsiteX89" fmla="*/ 426208 w 3257550"/>
              <a:gd name="connsiteY89" fmla="*/ 1287048 h 4665852"/>
              <a:gd name="connsiteX90" fmla="*/ 1726105 w 3257550"/>
              <a:gd name="connsiteY90" fmla="*/ 595898 h 4665852"/>
              <a:gd name="connsiteX91" fmla="*/ 1433890 w 3257550"/>
              <a:gd name="connsiteY91" fmla="*/ 75659 h 4665852"/>
              <a:gd name="connsiteX92" fmla="*/ 2762254 w 3257550"/>
              <a:gd name="connsiteY92" fmla="*/ 552530 h 4665852"/>
              <a:gd name="connsiteX93" fmla="*/ 2862160 w 3257550"/>
              <a:gd name="connsiteY93" fmla="*/ 643329 h 4665852"/>
              <a:gd name="connsiteX94" fmla="*/ 2803543 w 3257550"/>
              <a:gd name="connsiteY94" fmla="*/ 607719 h 4665852"/>
              <a:gd name="connsiteX95" fmla="*/ 1808126 w 3257550"/>
              <a:gd name="connsiteY95" fmla="*/ 355671 h 4665852"/>
              <a:gd name="connsiteX96" fmla="*/ 76460 w 3257550"/>
              <a:gd name="connsiteY96" fmla="*/ 1276390 h 4665852"/>
              <a:gd name="connsiteX97" fmla="*/ 0 w 3257550"/>
              <a:gd name="connsiteY97" fmla="*/ 1402247 h 4665852"/>
              <a:gd name="connsiteX98" fmla="*/ 0 w 3257550"/>
              <a:gd name="connsiteY98" fmla="*/ 648437 h 4665852"/>
              <a:gd name="connsiteX99" fmla="*/ 105525 w 3257550"/>
              <a:gd name="connsiteY99" fmla="*/ 552530 h 4665852"/>
              <a:gd name="connsiteX100" fmla="*/ 1433890 w 3257550"/>
              <a:gd name="connsiteY100" fmla="*/ 75659 h 4665852"/>
              <a:gd name="connsiteX101" fmla="*/ 2628542 w 3257550"/>
              <a:gd name="connsiteY101" fmla="*/ 0 h 4665852"/>
              <a:gd name="connsiteX102" fmla="*/ 3257550 w 3257550"/>
              <a:gd name="connsiteY102" fmla="*/ 0 h 4665852"/>
              <a:gd name="connsiteX103" fmla="*/ 3257550 w 3257550"/>
              <a:gd name="connsiteY103" fmla="*/ 402267 h 4665852"/>
              <a:gd name="connsiteX104" fmla="*/ 3204059 w 3257550"/>
              <a:gd name="connsiteY104" fmla="*/ 353650 h 4665852"/>
              <a:gd name="connsiteX105" fmla="*/ 2809222 w 3257550"/>
              <a:gd name="connsiteY105" fmla="*/ 87038 h 4665852"/>
              <a:gd name="connsiteX106" fmla="*/ 2628542 w 3257550"/>
              <a:gd name="connsiteY106" fmla="*/ 0 h 4665852"/>
              <a:gd name="connsiteX107" fmla="*/ 0 w 3257550"/>
              <a:gd name="connsiteY107" fmla="*/ 0 h 4665852"/>
              <a:gd name="connsiteX108" fmla="*/ 629008 w 3257550"/>
              <a:gd name="connsiteY108" fmla="*/ 0 h 4665852"/>
              <a:gd name="connsiteX109" fmla="*/ 448328 w 3257550"/>
              <a:gd name="connsiteY109" fmla="*/ 87038 h 4665852"/>
              <a:gd name="connsiteX110" fmla="*/ 53491 w 3257550"/>
              <a:gd name="connsiteY110" fmla="*/ 353650 h 4665852"/>
              <a:gd name="connsiteX111" fmla="*/ 0 w 3257550"/>
              <a:gd name="connsiteY111" fmla="*/ 402266 h 4665852"/>
              <a:gd name="connsiteX112" fmla="*/ 0 w 3257550"/>
              <a:gd name="connsiteY112" fmla="*/ 0 h 4665852"/>
              <a:gd name="connsiteX0" fmla="*/ 0 w 3257550"/>
              <a:gd name="connsiteY0" fmla="*/ 4127010 h 4630223"/>
              <a:gd name="connsiteX1" fmla="*/ 53491 w 3257550"/>
              <a:gd name="connsiteY1" fmla="*/ 4175626 h 4630223"/>
              <a:gd name="connsiteX2" fmla="*/ 448328 w 3257550"/>
              <a:gd name="connsiteY2" fmla="*/ 4442238 h 4630223"/>
              <a:gd name="connsiteX3" fmla="*/ 629008 w 3257550"/>
              <a:gd name="connsiteY3" fmla="*/ 4529276 h 4630223"/>
              <a:gd name="connsiteX4" fmla="*/ 6032 w 3257550"/>
              <a:gd name="connsiteY4" fmla="*/ 4630223 h 4630223"/>
              <a:gd name="connsiteX5" fmla="*/ 0 w 3257550"/>
              <a:gd name="connsiteY5" fmla="*/ 4127010 h 4630223"/>
              <a:gd name="connsiteX6" fmla="*/ 3257550 w 3257550"/>
              <a:gd name="connsiteY6" fmla="*/ 4127010 h 4630223"/>
              <a:gd name="connsiteX7" fmla="*/ 3251519 w 3257550"/>
              <a:gd name="connsiteY7" fmla="*/ 4624284 h 4630223"/>
              <a:gd name="connsiteX8" fmla="*/ 2459633 w 3257550"/>
              <a:gd name="connsiteY8" fmla="*/ 4630223 h 4630223"/>
              <a:gd name="connsiteX9" fmla="*/ 2809222 w 3257550"/>
              <a:gd name="connsiteY9" fmla="*/ 4442238 h 4630223"/>
              <a:gd name="connsiteX10" fmla="*/ 3204059 w 3257550"/>
              <a:gd name="connsiteY10" fmla="*/ 4175626 h 4630223"/>
              <a:gd name="connsiteX11" fmla="*/ 3257550 w 3257550"/>
              <a:gd name="connsiteY11" fmla="*/ 4127010 h 4630223"/>
              <a:gd name="connsiteX12" fmla="*/ 0 w 3257550"/>
              <a:gd name="connsiteY12" fmla="*/ 3485732 h 4630223"/>
              <a:gd name="connsiteX13" fmla="*/ 76460 w 3257550"/>
              <a:gd name="connsiteY13" fmla="*/ 3611588 h 4630223"/>
              <a:gd name="connsiteX14" fmla="*/ 331462 w 3257550"/>
              <a:gd name="connsiteY14" fmla="*/ 3920654 h 4630223"/>
              <a:gd name="connsiteX15" fmla="*/ 379856 w 3257550"/>
              <a:gd name="connsiteY15" fmla="*/ 3964638 h 4630223"/>
              <a:gd name="connsiteX16" fmla="*/ 266291 w 3257550"/>
              <a:gd name="connsiteY16" fmla="*/ 3895645 h 4630223"/>
              <a:gd name="connsiteX17" fmla="*/ 67240 w 3257550"/>
              <a:gd name="connsiteY17" fmla="*/ 3743055 h 4630223"/>
              <a:gd name="connsiteX18" fmla="*/ 0 w 3257550"/>
              <a:gd name="connsiteY18" fmla="*/ 3677400 h 4630223"/>
              <a:gd name="connsiteX19" fmla="*/ 0 w 3257550"/>
              <a:gd name="connsiteY19" fmla="*/ 3485732 h 4630223"/>
              <a:gd name="connsiteX20" fmla="*/ 3257550 w 3257550"/>
              <a:gd name="connsiteY20" fmla="*/ 3180151 h 4630223"/>
              <a:gd name="connsiteX21" fmla="*/ 3257550 w 3257550"/>
              <a:gd name="connsiteY21" fmla="*/ 3945412 h 4630223"/>
              <a:gd name="connsiteX22" fmla="*/ 3136491 w 3257550"/>
              <a:gd name="connsiteY22" fmla="*/ 4055438 h 4630223"/>
              <a:gd name="connsiteX23" fmla="*/ 2021645 w 3257550"/>
              <a:gd name="connsiteY23" fmla="*/ 4521527 h 4630223"/>
              <a:gd name="connsiteX24" fmla="*/ 1868171 w 3257550"/>
              <a:gd name="connsiteY24" fmla="*/ 4529276 h 4630223"/>
              <a:gd name="connsiteX25" fmla="*/ 1739527 w 3257550"/>
              <a:gd name="connsiteY25" fmla="*/ 4529276 h 4630223"/>
              <a:gd name="connsiteX26" fmla="*/ 1620982 w 3257550"/>
              <a:gd name="connsiteY26" fmla="*/ 4524037 h 4630223"/>
              <a:gd name="connsiteX27" fmla="*/ 479762 w 3257550"/>
              <a:gd name="connsiteY27" fmla="*/ 4055438 h 4630223"/>
              <a:gd name="connsiteX28" fmla="*/ 379856 w 3257550"/>
              <a:gd name="connsiteY28" fmla="*/ 3964638 h 4630223"/>
              <a:gd name="connsiteX29" fmla="*/ 438473 w 3257550"/>
              <a:gd name="connsiteY29" fmla="*/ 4000248 h 4630223"/>
              <a:gd name="connsiteX30" fmla="*/ 1433890 w 3257550"/>
              <a:gd name="connsiteY30" fmla="*/ 4252297 h 4630223"/>
              <a:gd name="connsiteX31" fmla="*/ 3165557 w 3257550"/>
              <a:gd name="connsiteY31" fmla="*/ 3331577 h 4630223"/>
              <a:gd name="connsiteX32" fmla="*/ 3257550 w 3257550"/>
              <a:gd name="connsiteY32" fmla="*/ 3180151 h 4630223"/>
              <a:gd name="connsiteX33" fmla="*/ 2239483 w 3257550"/>
              <a:gd name="connsiteY33" fmla="*/ 1465078 h 4630223"/>
              <a:gd name="connsiteX34" fmla="*/ 2296853 w 3257550"/>
              <a:gd name="connsiteY34" fmla="*/ 1499932 h 4630223"/>
              <a:gd name="connsiteX35" fmla="*/ 2761969 w 3257550"/>
              <a:gd name="connsiteY35" fmla="*/ 2374710 h 4630223"/>
              <a:gd name="connsiteX36" fmla="*/ 1707023 w 3257550"/>
              <a:gd name="connsiteY36" fmla="*/ 3429657 h 4630223"/>
              <a:gd name="connsiteX37" fmla="*/ 1035979 w 3257550"/>
              <a:gd name="connsiteY37" fmla="*/ 3188759 h 4630223"/>
              <a:gd name="connsiteX38" fmla="*/ 985510 w 3257550"/>
              <a:gd name="connsiteY38" fmla="*/ 3142889 h 4630223"/>
              <a:gd name="connsiteX39" fmla="*/ 1015121 w 3257550"/>
              <a:gd name="connsiteY39" fmla="*/ 3160879 h 4630223"/>
              <a:gd name="connsiteX40" fmla="*/ 1517971 w 3257550"/>
              <a:gd name="connsiteY40" fmla="*/ 3288204 h 4630223"/>
              <a:gd name="connsiteX41" fmla="*/ 2572918 w 3257550"/>
              <a:gd name="connsiteY41" fmla="*/ 2233257 h 4630223"/>
              <a:gd name="connsiteX42" fmla="*/ 2263931 w 3257550"/>
              <a:gd name="connsiteY42" fmla="*/ 1487298 h 4630223"/>
              <a:gd name="connsiteX43" fmla="*/ 2239483 w 3257550"/>
              <a:gd name="connsiteY43" fmla="*/ 1465078 h 4630223"/>
              <a:gd name="connsiteX44" fmla="*/ 374418 w 3257550"/>
              <a:gd name="connsiteY44" fmla="*/ 1372297 h 4630223"/>
              <a:gd name="connsiteX45" fmla="*/ 347687 w 3257550"/>
              <a:gd name="connsiteY45" fmla="*/ 1416300 h 4630223"/>
              <a:gd name="connsiteX46" fmla="*/ 158484 w 3257550"/>
              <a:gd name="connsiteY46" fmla="*/ 2163521 h 4630223"/>
              <a:gd name="connsiteX47" fmla="*/ 1726105 w 3257550"/>
              <a:gd name="connsiteY47" fmla="*/ 3731144 h 4630223"/>
              <a:gd name="connsiteX48" fmla="*/ 2834582 w 3257550"/>
              <a:gd name="connsiteY48" fmla="*/ 3271998 h 4630223"/>
              <a:gd name="connsiteX49" fmla="*/ 2867598 w 3257550"/>
              <a:gd name="connsiteY49" fmla="*/ 3235670 h 4630223"/>
              <a:gd name="connsiteX50" fmla="*/ 2815808 w 3257550"/>
              <a:gd name="connsiteY50" fmla="*/ 3320919 h 4630223"/>
              <a:gd name="connsiteX51" fmla="*/ 1515911 w 3257550"/>
              <a:gd name="connsiteY51" fmla="*/ 4012069 h 4630223"/>
              <a:gd name="connsiteX52" fmla="*/ 18766 w 3257550"/>
              <a:gd name="connsiteY52" fmla="*/ 2910610 h 4630223"/>
              <a:gd name="connsiteX53" fmla="*/ 0 w 3257550"/>
              <a:gd name="connsiteY53" fmla="*/ 2837626 h 4630223"/>
              <a:gd name="connsiteX54" fmla="*/ 0 w 3257550"/>
              <a:gd name="connsiteY54" fmla="*/ 2045479 h 4630223"/>
              <a:gd name="connsiteX55" fmla="*/ 2587 w 3257550"/>
              <a:gd name="connsiteY55" fmla="*/ 2033936 h 4630223"/>
              <a:gd name="connsiteX56" fmla="*/ 306258 w 3257550"/>
              <a:gd name="connsiteY56" fmla="*/ 1447293 h 4630223"/>
              <a:gd name="connsiteX57" fmla="*/ 374418 w 3257550"/>
              <a:gd name="connsiteY57" fmla="*/ 1372297 h 4630223"/>
              <a:gd name="connsiteX58" fmla="*/ 1517971 w 3257550"/>
              <a:gd name="connsiteY58" fmla="*/ 1178311 h 4630223"/>
              <a:gd name="connsiteX59" fmla="*/ 2189014 w 3257550"/>
              <a:gd name="connsiteY59" fmla="*/ 1419210 h 4630223"/>
              <a:gd name="connsiteX60" fmla="*/ 2239483 w 3257550"/>
              <a:gd name="connsiteY60" fmla="*/ 1465078 h 4630223"/>
              <a:gd name="connsiteX61" fmla="*/ 2209873 w 3257550"/>
              <a:gd name="connsiteY61" fmla="*/ 1447090 h 4630223"/>
              <a:gd name="connsiteX62" fmla="*/ 1707022 w 3257550"/>
              <a:gd name="connsiteY62" fmla="*/ 1319763 h 4630223"/>
              <a:gd name="connsiteX63" fmla="*/ 652076 w 3257550"/>
              <a:gd name="connsiteY63" fmla="*/ 2374710 h 4630223"/>
              <a:gd name="connsiteX64" fmla="*/ 961062 w 3257550"/>
              <a:gd name="connsiteY64" fmla="*/ 3120670 h 4630223"/>
              <a:gd name="connsiteX65" fmla="*/ 985510 w 3257550"/>
              <a:gd name="connsiteY65" fmla="*/ 3142889 h 4630223"/>
              <a:gd name="connsiteX66" fmla="*/ 928140 w 3257550"/>
              <a:gd name="connsiteY66" fmla="*/ 3108037 h 4630223"/>
              <a:gd name="connsiteX67" fmla="*/ 463024 w 3257550"/>
              <a:gd name="connsiteY67" fmla="*/ 2233257 h 4630223"/>
              <a:gd name="connsiteX68" fmla="*/ 1517971 w 3257550"/>
              <a:gd name="connsiteY68" fmla="*/ 1178311 h 4630223"/>
              <a:gd name="connsiteX69" fmla="*/ 2862160 w 3257550"/>
              <a:gd name="connsiteY69" fmla="*/ 643329 h 4630223"/>
              <a:gd name="connsiteX70" fmla="*/ 2975725 w 3257550"/>
              <a:gd name="connsiteY70" fmla="*/ 712322 h 4630223"/>
              <a:gd name="connsiteX71" fmla="*/ 3174776 w 3257550"/>
              <a:gd name="connsiteY71" fmla="*/ 864912 h 4630223"/>
              <a:gd name="connsiteX72" fmla="*/ 3257550 w 3257550"/>
              <a:gd name="connsiteY72" fmla="*/ 945735 h 4630223"/>
              <a:gd name="connsiteX73" fmla="*/ 3257550 w 3257550"/>
              <a:gd name="connsiteY73" fmla="*/ 1147805 h 4630223"/>
              <a:gd name="connsiteX74" fmla="*/ 3165557 w 3257550"/>
              <a:gd name="connsiteY74" fmla="*/ 996379 h 4630223"/>
              <a:gd name="connsiteX75" fmla="*/ 2910554 w 3257550"/>
              <a:gd name="connsiteY75" fmla="*/ 687313 h 4630223"/>
              <a:gd name="connsiteX76" fmla="*/ 2862160 w 3257550"/>
              <a:gd name="connsiteY76" fmla="*/ 643329 h 4630223"/>
              <a:gd name="connsiteX77" fmla="*/ 1726105 w 3257550"/>
              <a:gd name="connsiteY77" fmla="*/ 595898 h 4630223"/>
              <a:gd name="connsiteX78" fmla="*/ 3223250 w 3257550"/>
              <a:gd name="connsiteY78" fmla="*/ 1697358 h 4630223"/>
              <a:gd name="connsiteX79" fmla="*/ 3257550 w 3257550"/>
              <a:gd name="connsiteY79" fmla="*/ 1830757 h 4630223"/>
              <a:gd name="connsiteX80" fmla="*/ 3257550 w 3257550"/>
              <a:gd name="connsiteY80" fmla="*/ 2493183 h 4630223"/>
              <a:gd name="connsiteX81" fmla="*/ 3239429 w 3257550"/>
              <a:gd name="connsiteY81" fmla="*/ 2574032 h 4630223"/>
              <a:gd name="connsiteX82" fmla="*/ 2935759 w 3257550"/>
              <a:gd name="connsiteY82" fmla="*/ 3160675 h 4630223"/>
              <a:gd name="connsiteX83" fmla="*/ 2867598 w 3257550"/>
              <a:gd name="connsiteY83" fmla="*/ 3235670 h 4630223"/>
              <a:gd name="connsiteX84" fmla="*/ 2894331 w 3257550"/>
              <a:gd name="connsiteY84" fmla="*/ 3191669 h 4630223"/>
              <a:gd name="connsiteX85" fmla="*/ 3083534 w 3257550"/>
              <a:gd name="connsiteY85" fmla="*/ 2444446 h 4630223"/>
              <a:gd name="connsiteX86" fmla="*/ 1515912 w 3257550"/>
              <a:gd name="connsiteY86" fmla="*/ 876824 h 4630223"/>
              <a:gd name="connsiteX87" fmla="*/ 407436 w 3257550"/>
              <a:gd name="connsiteY87" fmla="*/ 1335969 h 4630223"/>
              <a:gd name="connsiteX88" fmla="*/ 374418 w 3257550"/>
              <a:gd name="connsiteY88" fmla="*/ 1372297 h 4630223"/>
              <a:gd name="connsiteX89" fmla="*/ 426208 w 3257550"/>
              <a:gd name="connsiteY89" fmla="*/ 1287048 h 4630223"/>
              <a:gd name="connsiteX90" fmla="*/ 1726105 w 3257550"/>
              <a:gd name="connsiteY90" fmla="*/ 595898 h 4630223"/>
              <a:gd name="connsiteX91" fmla="*/ 1433890 w 3257550"/>
              <a:gd name="connsiteY91" fmla="*/ 75659 h 4630223"/>
              <a:gd name="connsiteX92" fmla="*/ 2762254 w 3257550"/>
              <a:gd name="connsiteY92" fmla="*/ 552530 h 4630223"/>
              <a:gd name="connsiteX93" fmla="*/ 2862160 w 3257550"/>
              <a:gd name="connsiteY93" fmla="*/ 643329 h 4630223"/>
              <a:gd name="connsiteX94" fmla="*/ 2803543 w 3257550"/>
              <a:gd name="connsiteY94" fmla="*/ 607719 h 4630223"/>
              <a:gd name="connsiteX95" fmla="*/ 1808126 w 3257550"/>
              <a:gd name="connsiteY95" fmla="*/ 355671 h 4630223"/>
              <a:gd name="connsiteX96" fmla="*/ 76460 w 3257550"/>
              <a:gd name="connsiteY96" fmla="*/ 1276390 h 4630223"/>
              <a:gd name="connsiteX97" fmla="*/ 0 w 3257550"/>
              <a:gd name="connsiteY97" fmla="*/ 1402247 h 4630223"/>
              <a:gd name="connsiteX98" fmla="*/ 0 w 3257550"/>
              <a:gd name="connsiteY98" fmla="*/ 648437 h 4630223"/>
              <a:gd name="connsiteX99" fmla="*/ 105525 w 3257550"/>
              <a:gd name="connsiteY99" fmla="*/ 552530 h 4630223"/>
              <a:gd name="connsiteX100" fmla="*/ 1433890 w 3257550"/>
              <a:gd name="connsiteY100" fmla="*/ 75659 h 4630223"/>
              <a:gd name="connsiteX101" fmla="*/ 2628542 w 3257550"/>
              <a:gd name="connsiteY101" fmla="*/ 0 h 4630223"/>
              <a:gd name="connsiteX102" fmla="*/ 3257550 w 3257550"/>
              <a:gd name="connsiteY102" fmla="*/ 0 h 4630223"/>
              <a:gd name="connsiteX103" fmla="*/ 3257550 w 3257550"/>
              <a:gd name="connsiteY103" fmla="*/ 402267 h 4630223"/>
              <a:gd name="connsiteX104" fmla="*/ 3204059 w 3257550"/>
              <a:gd name="connsiteY104" fmla="*/ 353650 h 4630223"/>
              <a:gd name="connsiteX105" fmla="*/ 2809222 w 3257550"/>
              <a:gd name="connsiteY105" fmla="*/ 87038 h 4630223"/>
              <a:gd name="connsiteX106" fmla="*/ 2628542 w 3257550"/>
              <a:gd name="connsiteY106" fmla="*/ 0 h 4630223"/>
              <a:gd name="connsiteX107" fmla="*/ 0 w 3257550"/>
              <a:gd name="connsiteY107" fmla="*/ 0 h 4630223"/>
              <a:gd name="connsiteX108" fmla="*/ 629008 w 3257550"/>
              <a:gd name="connsiteY108" fmla="*/ 0 h 4630223"/>
              <a:gd name="connsiteX109" fmla="*/ 448328 w 3257550"/>
              <a:gd name="connsiteY109" fmla="*/ 87038 h 4630223"/>
              <a:gd name="connsiteX110" fmla="*/ 53491 w 3257550"/>
              <a:gd name="connsiteY110" fmla="*/ 353650 h 4630223"/>
              <a:gd name="connsiteX111" fmla="*/ 0 w 3257550"/>
              <a:gd name="connsiteY111" fmla="*/ 402266 h 4630223"/>
              <a:gd name="connsiteX112" fmla="*/ 0 w 3257550"/>
              <a:gd name="connsiteY112" fmla="*/ 0 h 4630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3257550" h="4630223">
                <a:moveTo>
                  <a:pt x="0" y="4127010"/>
                </a:moveTo>
                <a:lnTo>
                  <a:pt x="53491" y="4175626"/>
                </a:lnTo>
                <a:cubicBezTo>
                  <a:pt x="175801" y="4276565"/>
                  <a:pt x="307967" y="4365989"/>
                  <a:pt x="448328" y="4442238"/>
                </a:cubicBezTo>
                <a:lnTo>
                  <a:pt x="629008" y="4529276"/>
                </a:lnTo>
                <a:lnTo>
                  <a:pt x="6032" y="4630223"/>
                </a:lnTo>
                <a:cubicBezTo>
                  <a:pt x="4021" y="4450609"/>
                  <a:pt x="2011" y="4306624"/>
                  <a:pt x="0" y="4127010"/>
                </a:cubicBezTo>
                <a:close/>
                <a:moveTo>
                  <a:pt x="3257550" y="4127010"/>
                </a:moveTo>
                <a:cubicBezTo>
                  <a:pt x="3255540" y="4292768"/>
                  <a:pt x="3253529" y="4458526"/>
                  <a:pt x="3251519" y="4624284"/>
                </a:cubicBezTo>
                <a:lnTo>
                  <a:pt x="2459633" y="4630223"/>
                </a:lnTo>
                <a:lnTo>
                  <a:pt x="2809222" y="4442238"/>
                </a:lnTo>
                <a:cubicBezTo>
                  <a:pt x="2949583" y="4365989"/>
                  <a:pt x="3081749" y="4276565"/>
                  <a:pt x="3204059" y="4175626"/>
                </a:cubicBezTo>
                <a:lnTo>
                  <a:pt x="3257550" y="4127010"/>
                </a:lnTo>
                <a:close/>
                <a:moveTo>
                  <a:pt x="0" y="3485732"/>
                </a:moveTo>
                <a:lnTo>
                  <a:pt x="76460" y="3611588"/>
                </a:lnTo>
                <a:cubicBezTo>
                  <a:pt x="151517" y="3722688"/>
                  <a:pt x="236984" y="3826176"/>
                  <a:pt x="331462" y="3920654"/>
                </a:cubicBezTo>
                <a:lnTo>
                  <a:pt x="379856" y="3964638"/>
                </a:lnTo>
                <a:lnTo>
                  <a:pt x="266291" y="3895645"/>
                </a:lnTo>
                <a:cubicBezTo>
                  <a:pt x="196854" y="3848735"/>
                  <a:pt x="130390" y="3797757"/>
                  <a:pt x="67240" y="3743055"/>
                </a:cubicBezTo>
                <a:lnTo>
                  <a:pt x="0" y="3677400"/>
                </a:lnTo>
                <a:lnTo>
                  <a:pt x="0" y="3485732"/>
                </a:lnTo>
                <a:close/>
                <a:moveTo>
                  <a:pt x="3257550" y="3180151"/>
                </a:moveTo>
                <a:lnTo>
                  <a:pt x="3257550" y="3945412"/>
                </a:lnTo>
                <a:lnTo>
                  <a:pt x="3136491" y="4055438"/>
                </a:lnTo>
                <a:cubicBezTo>
                  <a:pt x="2827076" y="4310790"/>
                  <a:pt x="2442864" y="4478749"/>
                  <a:pt x="2021645" y="4521527"/>
                </a:cubicBezTo>
                <a:lnTo>
                  <a:pt x="1868171" y="4529276"/>
                </a:lnTo>
                <a:lnTo>
                  <a:pt x="1739527" y="4529276"/>
                </a:lnTo>
                <a:lnTo>
                  <a:pt x="1620982" y="4524037"/>
                </a:lnTo>
                <a:cubicBezTo>
                  <a:pt x="1189431" y="4485710"/>
                  <a:pt x="795624" y="4316110"/>
                  <a:pt x="479762" y="4055438"/>
                </a:cubicBezTo>
                <a:lnTo>
                  <a:pt x="379856" y="3964638"/>
                </a:lnTo>
                <a:lnTo>
                  <a:pt x="438473" y="4000248"/>
                </a:lnTo>
                <a:cubicBezTo>
                  <a:pt x="734374" y="4160992"/>
                  <a:pt x="1073469" y="4252297"/>
                  <a:pt x="1433890" y="4252297"/>
                </a:cubicBezTo>
                <a:cubicBezTo>
                  <a:pt x="2154732" y="4252297"/>
                  <a:pt x="2790271" y="3887073"/>
                  <a:pt x="3165557" y="3331577"/>
                </a:cubicBezTo>
                <a:lnTo>
                  <a:pt x="3257550" y="3180151"/>
                </a:lnTo>
                <a:close/>
                <a:moveTo>
                  <a:pt x="2239483" y="1465078"/>
                </a:moveTo>
                <a:lnTo>
                  <a:pt x="2296853" y="1499932"/>
                </a:lnTo>
                <a:cubicBezTo>
                  <a:pt x="2577471" y="1689513"/>
                  <a:pt x="2761969" y="2010566"/>
                  <a:pt x="2761969" y="2374710"/>
                </a:cubicBezTo>
                <a:cubicBezTo>
                  <a:pt x="2761969" y="2957342"/>
                  <a:pt x="2289654" y="3429657"/>
                  <a:pt x="1707023" y="3429657"/>
                </a:cubicBezTo>
                <a:cubicBezTo>
                  <a:pt x="1452122" y="3429657"/>
                  <a:pt x="1218337" y="3339252"/>
                  <a:pt x="1035979" y="3188759"/>
                </a:cubicBezTo>
                <a:lnTo>
                  <a:pt x="985510" y="3142889"/>
                </a:lnTo>
                <a:lnTo>
                  <a:pt x="1015121" y="3160879"/>
                </a:lnTo>
                <a:cubicBezTo>
                  <a:pt x="1164600" y="3242081"/>
                  <a:pt x="1335899" y="3288204"/>
                  <a:pt x="1517971" y="3288204"/>
                </a:cubicBezTo>
                <a:cubicBezTo>
                  <a:pt x="2100602" y="3288204"/>
                  <a:pt x="2572918" y="2815889"/>
                  <a:pt x="2572918" y="2233257"/>
                </a:cubicBezTo>
                <a:cubicBezTo>
                  <a:pt x="2572918" y="1941943"/>
                  <a:pt x="2454839" y="1678206"/>
                  <a:pt x="2263931" y="1487298"/>
                </a:cubicBezTo>
                <a:lnTo>
                  <a:pt x="2239483" y="1465078"/>
                </a:lnTo>
                <a:close/>
                <a:moveTo>
                  <a:pt x="374418" y="1372297"/>
                </a:moveTo>
                <a:lnTo>
                  <a:pt x="347687" y="1416300"/>
                </a:lnTo>
                <a:cubicBezTo>
                  <a:pt x="227024" y="1638421"/>
                  <a:pt x="158484" y="1892966"/>
                  <a:pt x="158484" y="2163521"/>
                </a:cubicBezTo>
                <a:cubicBezTo>
                  <a:pt x="158484" y="3029296"/>
                  <a:pt x="860331" y="3731144"/>
                  <a:pt x="1726105" y="3731144"/>
                </a:cubicBezTo>
                <a:cubicBezTo>
                  <a:pt x="2158992" y="3731144"/>
                  <a:pt x="2550897" y="3555681"/>
                  <a:pt x="2834582" y="3271998"/>
                </a:cubicBezTo>
                <a:lnTo>
                  <a:pt x="2867598" y="3235670"/>
                </a:lnTo>
                <a:lnTo>
                  <a:pt x="2815808" y="3320919"/>
                </a:lnTo>
                <a:cubicBezTo>
                  <a:pt x="2534095" y="3737910"/>
                  <a:pt x="2057020" y="4012069"/>
                  <a:pt x="1515911" y="4012069"/>
                </a:cubicBezTo>
                <a:cubicBezTo>
                  <a:pt x="812470" y="4012069"/>
                  <a:pt x="217245" y="3548739"/>
                  <a:pt x="18766" y="2910610"/>
                </a:cubicBezTo>
                <a:lnTo>
                  <a:pt x="0" y="2837626"/>
                </a:lnTo>
                <a:lnTo>
                  <a:pt x="0" y="2045479"/>
                </a:lnTo>
                <a:lnTo>
                  <a:pt x="2587" y="2033936"/>
                </a:lnTo>
                <a:cubicBezTo>
                  <a:pt x="61599" y="1815867"/>
                  <a:pt x="166489" y="1616654"/>
                  <a:pt x="306258" y="1447293"/>
                </a:cubicBezTo>
                <a:lnTo>
                  <a:pt x="374418" y="1372297"/>
                </a:lnTo>
                <a:close/>
                <a:moveTo>
                  <a:pt x="1517971" y="1178311"/>
                </a:moveTo>
                <a:cubicBezTo>
                  <a:pt x="1772871" y="1178311"/>
                  <a:pt x="2006658" y="1268715"/>
                  <a:pt x="2189014" y="1419210"/>
                </a:cubicBezTo>
                <a:lnTo>
                  <a:pt x="2239483" y="1465078"/>
                </a:lnTo>
                <a:lnTo>
                  <a:pt x="2209873" y="1447090"/>
                </a:lnTo>
                <a:cubicBezTo>
                  <a:pt x="2060393" y="1365888"/>
                  <a:pt x="1889095" y="1319763"/>
                  <a:pt x="1707022" y="1319763"/>
                </a:cubicBezTo>
                <a:cubicBezTo>
                  <a:pt x="1124391" y="1319763"/>
                  <a:pt x="652076" y="1792079"/>
                  <a:pt x="652076" y="2374710"/>
                </a:cubicBezTo>
                <a:cubicBezTo>
                  <a:pt x="652076" y="2666026"/>
                  <a:pt x="770155" y="2929762"/>
                  <a:pt x="961062" y="3120670"/>
                </a:cubicBezTo>
                <a:lnTo>
                  <a:pt x="985510" y="3142889"/>
                </a:lnTo>
                <a:lnTo>
                  <a:pt x="928140" y="3108037"/>
                </a:lnTo>
                <a:cubicBezTo>
                  <a:pt x="647523" y="2918455"/>
                  <a:pt x="463024" y="2597403"/>
                  <a:pt x="463024" y="2233257"/>
                </a:cubicBezTo>
                <a:cubicBezTo>
                  <a:pt x="463024" y="1650627"/>
                  <a:pt x="935341" y="1178311"/>
                  <a:pt x="1517971" y="1178311"/>
                </a:cubicBezTo>
                <a:close/>
                <a:moveTo>
                  <a:pt x="2862160" y="643329"/>
                </a:moveTo>
                <a:lnTo>
                  <a:pt x="2975725" y="712322"/>
                </a:lnTo>
                <a:cubicBezTo>
                  <a:pt x="3045162" y="759233"/>
                  <a:pt x="3111626" y="810210"/>
                  <a:pt x="3174776" y="864912"/>
                </a:cubicBezTo>
                <a:lnTo>
                  <a:pt x="3257550" y="945735"/>
                </a:lnTo>
                <a:lnTo>
                  <a:pt x="3257550" y="1147805"/>
                </a:lnTo>
                <a:lnTo>
                  <a:pt x="3165557" y="996379"/>
                </a:lnTo>
                <a:cubicBezTo>
                  <a:pt x="3090500" y="885280"/>
                  <a:pt x="3005032" y="781791"/>
                  <a:pt x="2910554" y="687313"/>
                </a:cubicBezTo>
                <a:lnTo>
                  <a:pt x="2862160" y="643329"/>
                </a:lnTo>
                <a:close/>
                <a:moveTo>
                  <a:pt x="1726105" y="595898"/>
                </a:moveTo>
                <a:cubicBezTo>
                  <a:pt x="2429546" y="595898"/>
                  <a:pt x="3024771" y="1059228"/>
                  <a:pt x="3223250" y="1697358"/>
                </a:cubicBezTo>
                <a:lnTo>
                  <a:pt x="3257550" y="1830757"/>
                </a:lnTo>
                <a:lnTo>
                  <a:pt x="3257550" y="2493183"/>
                </a:lnTo>
                <a:lnTo>
                  <a:pt x="3239429" y="2574032"/>
                </a:lnTo>
                <a:cubicBezTo>
                  <a:pt x="3180417" y="2792100"/>
                  <a:pt x="3075528" y="2991313"/>
                  <a:pt x="2935759" y="3160675"/>
                </a:cubicBezTo>
                <a:lnTo>
                  <a:pt x="2867598" y="3235670"/>
                </a:lnTo>
                <a:lnTo>
                  <a:pt x="2894331" y="3191669"/>
                </a:lnTo>
                <a:cubicBezTo>
                  <a:pt x="3014994" y="2969547"/>
                  <a:pt x="3083534" y="2715001"/>
                  <a:pt x="3083534" y="2444446"/>
                </a:cubicBezTo>
                <a:cubicBezTo>
                  <a:pt x="3083534" y="1578673"/>
                  <a:pt x="2381685" y="876824"/>
                  <a:pt x="1515912" y="876824"/>
                </a:cubicBezTo>
                <a:cubicBezTo>
                  <a:pt x="1083025" y="876824"/>
                  <a:pt x="691119" y="1052285"/>
                  <a:pt x="407436" y="1335969"/>
                </a:cubicBezTo>
                <a:lnTo>
                  <a:pt x="374418" y="1372297"/>
                </a:lnTo>
                <a:lnTo>
                  <a:pt x="426208" y="1287048"/>
                </a:lnTo>
                <a:cubicBezTo>
                  <a:pt x="707922" y="870058"/>
                  <a:pt x="1184998" y="595898"/>
                  <a:pt x="1726105" y="595898"/>
                </a:cubicBezTo>
                <a:close/>
                <a:moveTo>
                  <a:pt x="1433890" y="75659"/>
                </a:moveTo>
                <a:cubicBezTo>
                  <a:pt x="1938479" y="75659"/>
                  <a:pt x="2401271" y="254618"/>
                  <a:pt x="2762254" y="552530"/>
                </a:cubicBezTo>
                <a:lnTo>
                  <a:pt x="2862160" y="643329"/>
                </a:lnTo>
                <a:lnTo>
                  <a:pt x="2803543" y="607719"/>
                </a:lnTo>
                <a:cubicBezTo>
                  <a:pt x="2507642" y="446977"/>
                  <a:pt x="2168547" y="355671"/>
                  <a:pt x="1808126" y="355671"/>
                </a:cubicBezTo>
                <a:cubicBezTo>
                  <a:pt x="1087285" y="355671"/>
                  <a:pt x="451746" y="720894"/>
                  <a:pt x="76460" y="1276390"/>
                </a:cubicBezTo>
                <a:lnTo>
                  <a:pt x="0" y="1402247"/>
                </a:lnTo>
                <a:lnTo>
                  <a:pt x="0" y="648437"/>
                </a:lnTo>
                <a:lnTo>
                  <a:pt x="105525" y="552530"/>
                </a:lnTo>
                <a:cubicBezTo>
                  <a:pt x="466510" y="254619"/>
                  <a:pt x="929301" y="75659"/>
                  <a:pt x="1433890" y="75659"/>
                </a:cubicBezTo>
                <a:close/>
                <a:moveTo>
                  <a:pt x="2628542" y="0"/>
                </a:moveTo>
                <a:lnTo>
                  <a:pt x="3257550" y="0"/>
                </a:lnTo>
                <a:lnTo>
                  <a:pt x="3257550" y="402267"/>
                </a:lnTo>
                <a:lnTo>
                  <a:pt x="3204059" y="353650"/>
                </a:lnTo>
                <a:cubicBezTo>
                  <a:pt x="3081749" y="252711"/>
                  <a:pt x="2949583" y="163287"/>
                  <a:pt x="2809222" y="87038"/>
                </a:cubicBezTo>
                <a:lnTo>
                  <a:pt x="2628542" y="0"/>
                </a:lnTo>
                <a:close/>
                <a:moveTo>
                  <a:pt x="0" y="0"/>
                </a:moveTo>
                <a:lnTo>
                  <a:pt x="629008" y="0"/>
                </a:lnTo>
                <a:lnTo>
                  <a:pt x="448328" y="87038"/>
                </a:lnTo>
                <a:cubicBezTo>
                  <a:pt x="307967" y="163287"/>
                  <a:pt x="175801" y="252711"/>
                  <a:pt x="53491" y="353650"/>
                </a:cubicBezTo>
                <a:lnTo>
                  <a:pt x="0" y="40226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Freeform 14"/>
          <p:cNvSpPr/>
          <p:nvPr userDrawn="1"/>
        </p:nvSpPr>
        <p:spPr>
          <a:xfrm rot="5400000">
            <a:off x="1524000" y="-1524001"/>
            <a:ext cx="6858000" cy="9906002"/>
          </a:xfrm>
          <a:custGeom>
            <a:avLst/>
            <a:gdLst>
              <a:gd name="connsiteX0" fmla="*/ 0 w 3257550"/>
              <a:gd name="connsiteY0" fmla="*/ 4127010 h 4529276"/>
              <a:gd name="connsiteX1" fmla="*/ 53491 w 3257550"/>
              <a:gd name="connsiteY1" fmla="*/ 4175626 h 4529276"/>
              <a:gd name="connsiteX2" fmla="*/ 448328 w 3257550"/>
              <a:gd name="connsiteY2" fmla="*/ 4442238 h 4529276"/>
              <a:gd name="connsiteX3" fmla="*/ 629008 w 3257550"/>
              <a:gd name="connsiteY3" fmla="*/ 4529276 h 4529276"/>
              <a:gd name="connsiteX4" fmla="*/ 0 w 3257550"/>
              <a:gd name="connsiteY4" fmla="*/ 4529276 h 4529276"/>
              <a:gd name="connsiteX5" fmla="*/ 3257550 w 3257550"/>
              <a:gd name="connsiteY5" fmla="*/ 4127010 h 4529276"/>
              <a:gd name="connsiteX6" fmla="*/ 3257550 w 3257550"/>
              <a:gd name="connsiteY6" fmla="*/ 4529276 h 4529276"/>
              <a:gd name="connsiteX7" fmla="*/ 2628542 w 3257550"/>
              <a:gd name="connsiteY7" fmla="*/ 4529276 h 4529276"/>
              <a:gd name="connsiteX8" fmla="*/ 2809222 w 3257550"/>
              <a:gd name="connsiteY8" fmla="*/ 4442238 h 4529276"/>
              <a:gd name="connsiteX9" fmla="*/ 3204059 w 3257550"/>
              <a:gd name="connsiteY9" fmla="*/ 4175626 h 4529276"/>
              <a:gd name="connsiteX10" fmla="*/ 0 w 3257550"/>
              <a:gd name="connsiteY10" fmla="*/ 3485732 h 4529276"/>
              <a:gd name="connsiteX11" fmla="*/ 76460 w 3257550"/>
              <a:gd name="connsiteY11" fmla="*/ 3611588 h 4529276"/>
              <a:gd name="connsiteX12" fmla="*/ 331462 w 3257550"/>
              <a:gd name="connsiteY12" fmla="*/ 3920654 h 4529276"/>
              <a:gd name="connsiteX13" fmla="*/ 379856 w 3257550"/>
              <a:gd name="connsiteY13" fmla="*/ 3964638 h 4529276"/>
              <a:gd name="connsiteX14" fmla="*/ 266291 w 3257550"/>
              <a:gd name="connsiteY14" fmla="*/ 3895645 h 4529276"/>
              <a:gd name="connsiteX15" fmla="*/ 67240 w 3257550"/>
              <a:gd name="connsiteY15" fmla="*/ 3743055 h 4529276"/>
              <a:gd name="connsiteX16" fmla="*/ 0 w 3257550"/>
              <a:gd name="connsiteY16" fmla="*/ 3677400 h 4529276"/>
              <a:gd name="connsiteX17" fmla="*/ 3257550 w 3257550"/>
              <a:gd name="connsiteY17" fmla="*/ 3180151 h 4529276"/>
              <a:gd name="connsiteX18" fmla="*/ 3257550 w 3257550"/>
              <a:gd name="connsiteY18" fmla="*/ 3945412 h 4529276"/>
              <a:gd name="connsiteX19" fmla="*/ 3136491 w 3257550"/>
              <a:gd name="connsiteY19" fmla="*/ 4055438 h 4529276"/>
              <a:gd name="connsiteX20" fmla="*/ 2021645 w 3257550"/>
              <a:gd name="connsiteY20" fmla="*/ 4521527 h 4529276"/>
              <a:gd name="connsiteX21" fmla="*/ 1868171 w 3257550"/>
              <a:gd name="connsiteY21" fmla="*/ 4529276 h 4529276"/>
              <a:gd name="connsiteX22" fmla="*/ 1739527 w 3257550"/>
              <a:gd name="connsiteY22" fmla="*/ 4529276 h 4529276"/>
              <a:gd name="connsiteX23" fmla="*/ 1620982 w 3257550"/>
              <a:gd name="connsiteY23" fmla="*/ 4524037 h 4529276"/>
              <a:gd name="connsiteX24" fmla="*/ 479762 w 3257550"/>
              <a:gd name="connsiteY24" fmla="*/ 4055438 h 4529276"/>
              <a:gd name="connsiteX25" fmla="*/ 379856 w 3257550"/>
              <a:gd name="connsiteY25" fmla="*/ 3964638 h 4529276"/>
              <a:gd name="connsiteX26" fmla="*/ 438473 w 3257550"/>
              <a:gd name="connsiteY26" fmla="*/ 4000248 h 4529276"/>
              <a:gd name="connsiteX27" fmla="*/ 1433890 w 3257550"/>
              <a:gd name="connsiteY27" fmla="*/ 4252297 h 4529276"/>
              <a:gd name="connsiteX28" fmla="*/ 3165557 w 3257550"/>
              <a:gd name="connsiteY28" fmla="*/ 3331577 h 4529276"/>
              <a:gd name="connsiteX29" fmla="*/ 2239483 w 3257550"/>
              <a:gd name="connsiteY29" fmla="*/ 1465078 h 4529276"/>
              <a:gd name="connsiteX30" fmla="*/ 2296853 w 3257550"/>
              <a:gd name="connsiteY30" fmla="*/ 1499932 h 4529276"/>
              <a:gd name="connsiteX31" fmla="*/ 2761969 w 3257550"/>
              <a:gd name="connsiteY31" fmla="*/ 2374710 h 4529276"/>
              <a:gd name="connsiteX32" fmla="*/ 1707023 w 3257550"/>
              <a:gd name="connsiteY32" fmla="*/ 3429657 h 4529276"/>
              <a:gd name="connsiteX33" fmla="*/ 1035979 w 3257550"/>
              <a:gd name="connsiteY33" fmla="*/ 3188759 h 4529276"/>
              <a:gd name="connsiteX34" fmla="*/ 985510 w 3257550"/>
              <a:gd name="connsiteY34" fmla="*/ 3142889 h 4529276"/>
              <a:gd name="connsiteX35" fmla="*/ 1015121 w 3257550"/>
              <a:gd name="connsiteY35" fmla="*/ 3160879 h 4529276"/>
              <a:gd name="connsiteX36" fmla="*/ 1517971 w 3257550"/>
              <a:gd name="connsiteY36" fmla="*/ 3288204 h 4529276"/>
              <a:gd name="connsiteX37" fmla="*/ 2572918 w 3257550"/>
              <a:gd name="connsiteY37" fmla="*/ 2233257 h 4529276"/>
              <a:gd name="connsiteX38" fmla="*/ 2263931 w 3257550"/>
              <a:gd name="connsiteY38" fmla="*/ 1487298 h 4529276"/>
              <a:gd name="connsiteX39" fmla="*/ 374418 w 3257550"/>
              <a:gd name="connsiteY39" fmla="*/ 1372297 h 4529276"/>
              <a:gd name="connsiteX40" fmla="*/ 347687 w 3257550"/>
              <a:gd name="connsiteY40" fmla="*/ 1416300 h 4529276"/>
              <a:gd name="connsiteX41" fmla="*/ 158484 w 3257550"/>
              <a:gd name="connsiteY41" fmla="*/ 2163521 h 4529276"/>
              <a:gd name="connsiteX42" fmla="*/ 1726105 w 3257550"/>
              <a:gd name="connsiteY42" fmla="*/ 3731144 h 4529276"/>
              <a:gd name="connsiteX43" fmla="*/ 2834582 w 3257550"/>
              <a:gd name="connsiteY43" fmla="*/ 3271998 h 4529276"/>
              <a:gd name="connsiteX44" fmla="*/ 2867598 w 3257550"/>
              <a:gd name="connsiteY44" fmla="*/ 3235670 h 4529276"/>
              <a:gd name="connsiteX45" fmla="*/ 2815808 w 3257550"/>
              <a:gd name="connsiteY45" fmla="*/ 3320919 h 4529276"/>
              <a:gd name="connsiteX46" fmla="*/ 1515911 w 3257550"/>
              <a:gd name="connsiteY46" fmla="*/ 4012069 h 4529276"/>
              <a:gd name="connsiteX47" fmla="*/ 18766 w 3257550"/>
              <a:gd name="connsiteY47" fmla="*/ 2910610 h 4529276"/>
              <a:gd name="connsiteX48" fmla="*/ 0 w 3257550"/>
              <a:gd name="connsiteY48" fmla="*/ 2837626 h 4529276"/>
              <a:gd name="connsiteX49" fmla="*/ 0 w 3257550"/>
              <a:gd name="connsiteY49" fmla="*/ 2045479 h 4529276"/>
              <a:gd name="connsiteX50" fmla="*/ 2587 w 3257550"/>
              <a:gd name="connsiteY50" fmla="*/ 2033936 h 4529276"/>
              <a:gd name="connsiteX51" fmla="*/ 306258 w 3257550"/>
              <a:gd name="connsiteY51" fmla="*/ 1447293 h 4529276"/>
              <a:gd name="connsiteX52" fmla="*/ 1517971 w 3257550"/>
              <a:gd name="connsiteY52" fmla="*/ 1178311 h 4529276"/>
              <a:gd name="connsiteX53" fmla="*/ 2189014 w 3257550"/>
              <a:gd name="connsiteY53" fmla="*/ 1419210 h 4529276"/>
              <a:gd name="connsiteX54" fmla="*/ 2239483 w 3257550"/>
              <a:gd name="connsiteY54" fmla="*/ 1465078 h 4529276"/>
              <a:gd name="connsiteX55" fmla="*/ 2209873 w 3257550"/>
              <a:gd name="connsiteY55" fmla="*/ 1447090 h 4529276"/>
              <a:gd name="connsiteX56" fmla="*/ 1707022 w 3257550"/>
              <a:gd name="connsiteY56" fmla="*/ 1319763 h 4529276"/>
              <a:gd name="connsiteX57" fmla="*/ 652076 w 3257550"/>
              <a:gd name="connsiteY57" fmla="*/ 2374710 h 4529276"/>
              <a:gd name="connsiteX58" fmla="*/ 961062 w 3257550"/>
              <a:gd name="connsiteY58" fmla="*/ 3120670 h 4529276"/>
              <a:gd name="connsiteX59" fmla="*/ 985510 w 3257550"/>
              <a:gd name="connsiteY59" fmla="*/ 3142889 h 4529276"/>
              <a:gd name="connsiteX60" fmla="*/ 928140 w 3257550"/>
              <a:gd name="connsiteY60" fmla="*/ 3108037 h 4529276"/>
              <a:gd name="connsiteX61" fmla="*/ 463024 w 3257550"/>
              <a:gd name="connsiteY61" fmla="*/ 2233257 h 4529276"/>
              <a:gd name="connsiteX62" fmla="*/ 1517971 w 3257550"/>
              <a:gd name="connsiteY62" fmla="*/ 1178311 h 4529276"/>
              <a:gd name="connsiteX63" fmla="*/ 2862160 w 3257550"/>
              <a:gd name="connsiteY63" fmla="*/ 643329 h 4529276"/>
              <a:gd name="connsiteX64" fmla="*/ 2975725 w 3257550"/>
              <a:gd name="connsiteY64" fmla="*/ 712322 h 4529276"/>
              <a:gd name="connsiteX65" fmla="*/ 3174776 w 3257550"/>
              <a:gd name="connsiteY65" fmla="*/ 864912 h 4529276"/>
              <a:gd name="connsiteX66" fmla="*/ 3257550 w 3257550"/>
              <a:gd name="connsiteY66" fmla="*/ 945735 h 4529276"/>
              <a:gd name="connsiteX67" fmla="*/ 3257550 w 3257550"/>
              <a:gd name="connsiteY67" fmla="*/ 1147805 h 4529276"/>
              <a:gd name="connsiteX68" fmla="*/ 3165557 w 3257550"/>
              <a:gd name="connsiteY68" fmla="*/ 996379 h 4529276"/>
              <a:gd name="connsiteX69" fmla="*/ 2910554 w 3257550"/>
              <a:gd name="connsiteY69" fmla="*/ 687313 h 4529276"/>
              <a:gd name="connsiteX70" fmla="*/ 1726105 w 3257550"/>
              <a:gd name="connsiteY70" fmla="*/ 595898 h 4529276"/>
              <a:gd name="connsiteX71" fmla="*/ 3223250 w 3257550"/>
              <a:gd name="connsiteY71" fmla="*/ 1697358 h 4529276"/>
              <a:gd name="connsiteX72" fmla="*/ 3257550 w 3257550"/>
              <a:gd name="connsiteY72" fmla="*/ 1830757 h 4529276"/>
              <a:gd name="connsiteX73" fmla="*/ 3257550 w 3257550"/>
              <a:gd name="connsiteY73" fmla="*/ 2493183 h 4529276"/>
              <a:gd name="connsiteX74" fmla="*/ 3239429 w 3257550"/>
              <a:gd name="connsiteY74" fmla="*/ 2574032 h 4529276"/>
              <a:gd name="connsiteX75" fmla="*/ 2935759 w 3257550"/>
              <a:gd name="connsiteY75" fmla="*/ 3160675 h 4529276"/>
              <a:gd name="connsiteX76" fmla="*/ 2867598 w 3257550"/>
              <a:gd name="connsiteY76" fmla="*/ 3235670 h 4529276"/>
              <a:gd name="connsiteX77" fmla="*/ 2894331 w 3257550"/>
              <a:gd name="connsiteY77" fmla="*/ 3191669 h 4529276"/>
              <a:gd name="connsiteX78" fmla="*/ 3083534 w 3257550"/>
              <a:gd name="connsiteY78" fmla="*/ 2444446 h 4529276"/>
              <a:gd name="connsiteX79" fmla="*/ 1515912 w 3257550"/>
              <a:gd name="connsiteY79" fmla="*/ 876824 h 4529276"/>
              <a:gd name="connsiteX80" fmla="*/ 407436 w 3257550"/>
              <a:gd name="connsiteY80" fmla="*/ 1335969 h 4529276"/>
              <a:gd name="connsiteX81" fmla="*/ 374418 w 3257550"/>
              <a:gd name="connsiteY81" fmla="*/ 1372297 h 4529276"/>
              <a:gd name="connsiteX82" fmla="*/ 426208 w 3257550"/>
              <a:gd name="connsiteY82" fmla="*/ 1287048 h 4529276"/>
              <a:gd name="connsiteX83" fmla="*/ 1726105 w 3257550"/>
              <a:gd name="connsiteY83" fmla="*/ 595898 h 4529276"/>
              <a:gd name="connsiteX84" fmla="*/ 1433890 w 3257550"/>
              <a:gd name="connsiteY84" fmla="*/ 75659 h 4529276"/>
              <a:gd name="connsiteX85" fmla="*/ 2762254 w 3257550"/>
              <a:gd name="connsiteY85" fmla="*/ 552530 h 4529276"/>
              <a:gd name="connsiteX86" fmla="*/ 2862160 w 3257550"/>
              <a:gd name="connsiteY86" fmla="*/ 643329 h 4529276"/>
              <a:gd name="connsiteX87" fmla="*/ 2803543 w 3257550"/>
              <a:gd name="connsiteY87" fmla="*/ 607719 h 4529276"/>
              <a:gd name="connsiteX88" fmla="*/ 1808126 w 3257550"/>
              <a:gd name="connsiteY88" fmla="*/ 355671 h 4529276"/>
              <a:gd name="connsiteX89" fmla="*/ 76460 w 3257550"/>
              <a:gd name="connsiteY89" fmla="*/ 1276390 h 4529276"/>
              <a:gd name="connsiteX90" fmla="*/ 0 w 3257550"/>
              <a:gd name="connsiteY90" fmla="*/ 1402247 h 4529276"/>
              <a:gd name="connsiteX91" fmla="*/ 0 w 3257550"/>
              <a:gd name="connsiteY91" fmla="*/ 648437 h 4529276"/>
              <a:gd name="connsiteX92" fmla="*/ 105525 w 3257550"/>
              <a:gd name="connsiteY92" fmla="*/ 552530 h 4529276"/>
              <a:gd name="connsiteX93" fmla="*/ 1433890 w 3257550"/>
              <a:gd name="connsiteY93" fmla="*/ 75659 h 4529276"/>
              <a:gd name="connsiteX94" fmla="*/ 2628542 w 3257550"/>
              <a:gd name="connsiteY94" fmla="*/ 0 h 4529276"/>
              <a:gd name="connsiteX95" fmla="*/ 3257550 w 3257550"/>
              <a:gd name="connsiteY95" fmla="*/ 0 h 4529276"/>
              <a:gd name="connsiteX96" fmla="*/ 3257550 w 3257550"/>
              <a:gd name="connsiteY96" fmla="*/ 402267 h 4529276"/>
              <a:gd name="connsiteX97" fmla="*/ 3204059 w 3257550"/>
              <a:gd name="connsiteY97" fmla="*/ 353650 h 4529276"/>
              <a:gd name="connsiteX98" fmla="*/ 2809222 w 3257550"/>
              <a:gd name="connsiteY98" fmla="*/ 87038 h 4529276"/>
              <a:gd name="connsiteX99" fmla="*/ 0 w 3257550"/>
              <a:gd name="connsiteY99" fmla="*/ 0 h 4529276"/>
              <a:gd name="connsiteX100" fmla="*/ 629008 w 3257550"/>
              <a:gd name="connsiteY100" fmla="*/ 0 h 4529276"/>
              <a:gd name="connsiteX101" fmla="*/ 448328 w 3257550"/>
              <a:gd name="connsiteY101" fmla="*/ 87038 h 4529276"/>
              <a:gd name="connsiteX102" fmla="*/ 53491 w 3257550"/>
              <a:gd name="connsiteY102" fmla="*/ 353650 h 4529276"/>
              <a:gd name="connsiteX103" fmla="*/ 0 w 3257550"/>
              <a:gd name="connsiteY103" fmla="*/ 402266 h 4529276"/>
              <a:gd name="connsiteX0" fmla="*/ 0 w 3257550"/>
              <a:gd name="connsiteY0" fmla="*/ 4127010 h 4529276"/>
              <a:gd name="connsiteX1" fmla="*/ 53491 w 3257550"/>
              <a:gd name="connsiteY1" fmla="*/ 4175626 h 4529276"/>
              <a:gd name="connsiteX2" fmla="*/ 448328 w 3257550"/>
              <a:gd name="connsiteY2" fmla="*/ 4442238 h 4529276"/>
              <a:gd name="connsiteX3" fmla="*/ 629008 w 3257550"/>
              <a:gd name="connsiteY3" fmla="*/ 4529276 h 4529276"/>
              <a:gd name="connsiteX4" fmla="*/ 0 w 3257550"/>
              <a:gd name="connsiteY4" fmla="*/ 4529276 h 4529276"/>
              <a:gd name="connsiteX5" fmla="*/ 0 w 3257550"/>
              <a:gd name="connsiteY5" fmla="*/ 4127010 h 4529276"/>
              <a:gd name="connsiteX6" fmla="*/ 3257550 w 3257550"/>
              <a:gd name="connsiteY6" fmla="*/ 4127010 h 4529276"/>
              <a:gd name="connsiteX7" fmla="*/ 3257550 w 3257550"/>
              <a:gd name="connsiteY7" fmla="*/ 4529276 h 4529276"/>
              <a:gd name="connsiteX8" fmla="*/ 2628542 w 3257550"/>
              <a:gd name="connsiteY8" fmla="*/ 4529276 h 4529276"/>
              <a:gd name="connsiteX9" fmla="*/ 2809222 w 3257550"/>
              <a:gd name="connsiteY9" fmla="*/ 4442238 h 4529276"/>
              <a:gd name="connsiteX10" fmla="*/ 3204059 w 3257550"/>
              <a:gd name="connsiteY10" fmla="*/ 4175626 h 4529276"/>
              <a:gd name="connsiteX11" fmla="*/ 3257550 w 3257550"/>
              <a:gd name="connsiteY11" fmla="*/ 4127010 h 4529276"/>
              <a:gd name="connsiteX12" fmla="*/ 0 w 3257550"/>
              <a:gd name="connsiteY12" fmla="*/ 3485732 h 4529276"/>
              <a:gd name="connsiteX13" fmla="*/ 76460 w 3257550"/>
              <a:gd name="connsiteY13" fmla="*/ 3611588 h 4529276"/>
              <a:gd name="connsiteX14" fmla="*/ 331462 w 3257550"/>
              <a:gd name="connsiteY14" fmla="*/ 3920654 h 4529276"/>
              <a:gd name="connsiteX15" fmla="*/ 379856 w 3257550"/>
              <a:gd name="connsiteY15" fmla="*/ 3964638 h 4529276"/>
              <a:gd name="connsiteX16" fmla="*/ 266291 w 3257550"/>
              <a:gd name="connsiteY16" fmla="*/ 3895645 h 4529276"/>
              <a:gd name="connsiteX17" fmla="*/ 67240 w 3257550"/>
              <a:gd name="connsiteY17" fmla="*/ 3743055 h 4529276"/>
              <a:gd name="connsiteX18" fmla="*/ 0 w 3257550"/>
              <a:gd name="connsiteY18" fmla="*/ 3677400 h 4529276"/>
              <a:gd name="connsiteX19" fmla="*/ 0 w 3257550"/>
              <a:gd name="connsiteY19" fmla="*/ 3485732 h 4529276"/>
              <a:gd name="connsiteX20" fmla="*/ 3257550 w 3257550"/>
              <a:gd name="connsiteY20" fmla="*/ 3180151 h 4529276"/>
              <a:gd name="connsiteX21" fmla="*/ 3257550 w 3257550"/>
              <a:gd name="connsiteY21" fmla="*/ 3945412 h 4529276"/>
              <a:gd name="connsiteX22" fmla="*/ 3136491 w 3257550"/>
              <a:gd name="connsiteY22" fmla="*/ 4055438 h 4529276"/>
              <a:gd name="connsiteX23" fmla="*/ 2021645 w 3257550"/>
              <a:gd name="connsiteY23" fmla="*/ 4521527 h 4529276"/>
              <a:gd name="connsiteX24" fmla="*/ 1868171 w 3257550"/>
              <a:gd name="connsiteY24" fmla="*/ 4529276 h 4529276"/>
              <a:gd name="connsiteX25" fmla="*/ 1739527 w 3257550"/>
              <a:gd name="connsiteY25" fmla="*/ 4529276 h 4529276"/>
              <a:gd name="connsiteX26" fmla="*/ 1620982 w 3257550"/>
              <a:gd name="connsiteY26" fmla="*/ 4524037 h 4529276"/>
              <a:gd name="connsiteX27" fmla="*/ 479762 w 3257550"/>
              <a:gd name="connsiteY27" fmla="*/ 4055438 h 4529276"/>
              <a:gd name="connsiteX28" fmla="*/ 379856 w 3257550"/>
              <a:gd name="connsiteY28" fmla="*/ 3964638 h 4529276"/>
              <a:gd name="connsiteX29" fmla="*/ 438473 w 3257550"/>
              <a:gd name="connsiteY29" fmla="*/ 4000248 h 4529276"/>
              <a:gd name="connsiteX30" fmla="*/ 1433890 w 3257550"/>
              <a:gd name="connsiteY30" fmla="*/ 4252297 h 4529276"/>
              <a:gd name="connsiteX31" fmla="*/ 3165557 w 3257550"/>
              <a:gd name="connsiteY31" fmla="*/ 3331577 h 4529276"/>
              <a:gd name="connsiteX32" fmla="*/ 3257550 w 3257550"/>
              <a:gd name="connsiteY32" fmla="*/ 3180151 h 4529276"/>
              <a:gd name="connsiteX33" fmla="*/ 2239483 w 3257550"/>
              <a:gd name="connsiteY33" fmla="*/ 1465078 h 4529276"/>
              <a:gd name="connsiteX34" fmla="*/ 2296853 w 3257550"/>
              <a:gd name="connsiteY34" fmla="*/ 1499932 h 4529276"/>
              <a:gd name="connsiteX35" fmla="*/ 2761969 w 3257550"/>
              <a:gd name="connsiteY35" fmla="*/ 2374710 h 4529276"/>
              <a:gd name="connsiteX36" fmla="*/ 1707023 w 3257550"/>
              <a:gd name="connsiteY36" fmla="*/ 3429657 h 4529276"/>
              <a:gd name="connsiteX37" fmla="*/ 1035979 w 3257550"/>
              <a:gd name="connsiteY37" fmla="*/ 3188759 h 4529276"/>
              <a:gd name="connsiteX38" fmla="*/ 985510 w 3257550"/>
              <a:gd name="connsiteY38" fmla="*/ 3142889 h 4529276"/>
              <a:gd name="connsiteX39" fmla="*/ 1015121 w 3257550"/>
              <a:gd name="connsiteY39" fmla="*/ 3160879 h 4529276"/>
              <a:gd name="connsiteX40" fmla="*/ 1517971 w 3257550"/>
              <a:gd name="connsiteY40" fmla="*/ 3288204 h 4529276"/>
              <a:gd name="connsiteX41" fmla="*/ 2572918 w 3257550"/>
              <a:gd name="connsiteY41" fmla="*/ 2233257 h 4529276"/>
              <a:gd name="connsiteX42" fmla="*/ 2263931 w 3257550"/>
              <a:gd name="connsiteY42" fmla="*/ 1487298 h 4529276"/>
              <a:gd name="connsiteX43" fmla="*/ 2239483 w 3257550"/>
              <a:gd name="connsiteY43" fmla="*/ 1465078 h 4529276"/>
              <a:gd name="connsiteX44" fmla="*/ 374418 w 3257550"/>
              <a:gd name="connsiteY44" fmla="*/ 1372297 h 4529276"/>
              <a:gd name="connsiteX45" fmla="*/ 347687 w 3257550"/>
              <a:gd name="connsiteY45" fmla="*/ 1416300 h 4529276"/>
              <a:gd name="connsiteX46" fmla="*/ 158484 w 3257550"/>
              <a:gd name="connsiteY46" fmla="*/ 2163521 h 4529276"/>
              <a:gd name="connsiteX47" fmla="*/ 1726105 w 3257550"/>
              <a:gd name="connsiteY47" fmla="*/ 3731144 h 4529276"/>
              <a:gd name="connsiteX48" fmla="*/ 2834582 w 3257550"/>
              <a:gd name="connsiteY48" fmla="*/ 3271998 h 4529276"/>
              <a:gd name="connsiteX49" fmla="*/ 2867598 w 3257550"/>
              <a:gd name="connsiteY49" fmla="*/ 3235670 h 4529276"/>
              <a:gd name="connsiteX50" fmla="*/ 2815808 w 3257550"/>
              <a:gd name="connsiteY50" fmla="*/ 3320919 h 4529276"/>
              <a:gd name="connsiteX51" fmla="*/ 1515911 w 3257550"/>
              <a:gd name="connsiteY51" fmla="*/ 4012069 h 4529276"/>
              <a:gd name="connsiteX52" fmla="*/ 18766 w 3257550"/>
              <a:gd name="connsiteY52" fmla="*/ 2910610 h 4529276"/>
              <a:gd name="connsiteX53" fmla="*/ 0 w 3257550"/>
              <a:gd name="connsiteY53" fmla="*/ 2837626 h 4529276"/>
              <a:gd name="connsiteX54" fmla="*/ 0 w 3257550"/>
              <a:gd name="connsiteY54" fmla="*/ 2045479 h 4529276"/>
              <a:gd name="connsiteX55" fmla="*/ 2587 w 3257550"/>
              <a:gd name="connsiteY55" fmla="*/ 2033936 h 4529276"/>
              <a:gd name="connsiteX56" fmla="*/ 306258 w 3257550"/>
              <a:gd name="connsiteY56" fmla="*/ 1447293 h 4529276"/>
              <a:gd name="connsiteX57" fmla="*/ 374418 w 3257550"/>
              <a:gd name="connsiteY57" fmla="*/ 1372297 h 4529276"/>
              <a:gd name="connsiteX58" fmla="*/ 1517971 w 3257550"/>
              <a:gd name="connsiteY58" fmla="*/ 1178311 h 4529276"/>
              <a:gd name="connsiteX59" fmla="*/ 2189014 w 3257550"/>
              <a:gd name="connsiteY59" fmla="*/ 1419210 h 4529276"/>
              <a:gd name="connsiteX60" fmla="*/ 2239483 w 3257550"/>
              <a:gd name="connsiteY60" fmla="*/ 1465078 h 4529276"/>
              <a:gd name="connsiteX61" fmla="*/ 2209873 w 3257550"/>
              <a:gd name="connsiteY61" fmla="*/ 1447090 h 4529276"/>
              <a:gd name="connsiteX62" fmla="*/ 1707022 w 3257550"/>
              <a:gd name="connsiteY62" fmla="*/ 1319763 h 4529276"/>
              <a:gd name="connsiteX63" fmla="*/ 652076 w 3257550"/>
              <a:gd name="connsiteY63" fmla="*/ 2374710 h 4529276"/>
              <a:gd name="connsiteX64" fmla="*/ 961062 w 3257550"/>
              <a:gd name="connsiteY64" fmla="*/ 3120670 h 4529276"/>
              <a:gd name="connsiteX65" fmla="*/ 985510 w 3257550"/>
              <a:gd name="connsiteY65" fmla="*/ 3142889 h 4529276"/>
              <a:gd name="connsiteX66" fmla="*/ 928140 w 3257550"/>
              <a:gd name="connsiteY66" fmla="*/ 3108037 h 4529276"/>
              <a:gd name="connsiteX67" fmla="*/ 463024 w 3257550"/>
              <a:gd name="connsiteY67" fmla="*/ 2233257 h 4529276"/>
              <a:gd name="connsiteX68" fmla="*/ 1517971 w 3257550"/>
              <a:gd name="connsiteY68" fmla="*/ 1178311 h 4529276"/>
              <a:gd name="connsiteX69" fmla="*/ 2862160 w 3257550"/>
              <a:gd name="connsiteY69" fmla="*/ 643329 h 4529276"/>
              <a:gd name="connsiteX70" fmla="*/ 2975725 w 3257550"/>
              <a:gd name="connsiteY70" fmla="*/ 712322 h 4529276"/>
              <a:gd name="connsiteX71" fmla="*/ 3174776 w 3257550"/>
              <a:gd name="connsiteY71" fmla="*/ 864912 h 4529276"/>
              <a:gd name="connsiteX72" fmla="*/ 3257550 w 3257550"/>
              <a:gd name="connsiteY72" fmla="*/ 945735 h 4529276"/>
              <a:gd name="connsiteX73" fmla="*/ 3257550 w 3257550"/>
              <a:gd name="connsiteY73" fmla="*/ 1147805 h 4529276"/>
              <a:gd name="connsiteX74" fmla="*/ 3165557 w 3257550"/>
              <a:gd name="connsiteY74" fmla="*/ 996379 h 4529276"/>
              <a:gd name="connsiteX75" fmla="*/ 2910554 w 3257550"/>
              <a:gd name="connsiteY75" fmla="*/ 687313 h 4529276"/>
              <a:gd name="connsiteX76" fmla="*/ 2862160 w 3257550"/>
              <a:gd name="connsiteY76" fmla="*/ 643329 h 4529276"/>
              <a:gd name="connsiteX77" fmla="*/ 1726105 w 3257550"/>
              <a:gd name="connsiteY77" fmla="*/ 595898 h 4529276"/>
              <a:gd name="connsiteX78" fmla="*/ 3223250 w 3257550"/>
              <a:gd name="connsiteY78" fmla="*/ 1697358 h 4529276"/>
              <a:gd name="connsiteX79" fmla="*/ 3257550 w 3257550"/>
              <a:gd name="connsiteY79" fmla="*/ 1830757 h 4529276"/>
              <a:gd name="connsiteX80" fmla="*/ 3257550 w 3257550"/>
              <a:gd name="connsiteY80" fmla="*/ 2493183 h 4529276"/>
              <a:gd name="connsiteX81" fmla="*/ 3239429 w 3257550"/>
              <a:gd name="connsiteY81" fmla="*/ 2574032 h 4529276"/>
              <a:gd name="connsiteX82" fmla="*/ 2935759 w 3257550"/>
              <a:gd name="connsiteY82" fmla="*/ 3160675 h 4529276"/>
              <a:gd name="connsiteX83" fmla="*/ 2867598 w 3257550"/>
              <a:gd name="connsiteY83" fmla="*/ 3235670 h 4529276"/>
              <a:gd name="connsiteX84" fmla="*/ 2894331 w 3257550"/>
              <a:gd name="connsiteY84" fmla="*/ 3191669 h 4529276"/>
              <a:gd name="connsiteX85" fmla="*/ 3083534 w 3257550"/>
              <a:gd name="connsiteY85" fmla="*/ 2444446 h 4529276"/>
              <a:gd name="connsiteX86" fmla="*/ 1515912 w 3257550"/>
              <a:gd name="connsiteY86" fmla="*/ 876824 h 4529276"/>
              <a:gd name="connsiteX87" fmla="*/ 407436 w 3257550"/>
              <a:gd name="connsiteY87" fmla="*/ 1335969 h 4529276"/>
              <a:gd name="connsiteX88" fmla="*/ 374418 w 3257550"/>
              <a:gd name="connsiteY88" fmla="*/ 1372297 h 4529276"/>
              <a:gd name="connsiteX89" fmla="*/ 426208 w 3257550"/>
              <a:gd name="connsiteY89" fmla="*/ 1287048 h 4529276"/>
              <a:gd name="connsiteX90" fmla="*/ 1726105 w 3257550"/>
              <a:gd name="connsiteY90" fmla="*/ 595898 h 4529276"/>
              <a:gd name="connsiteX91" fmla="*/ 1433890 w 3257550"/>
              <a:gd name="connsiteY91" fmla="*/ 75659 h 4529276"/>
              <a:gd name="connsiteX92" fmla="*/ 2762254 w 3257550"/>
              <a:gd name="connsiteY92" fmla="*/ 552530 h 4529276"/>
              <a:gd name="connsiteX93" fmla="*/ 2862160 w 3257550"/>
              <a:gd name="connsiteY93" fmla="*/ 643329 h 4529276"/>
              <a:gd name="connsiteX94" fmla="*/ 2803543 w 3257550"/>
              <a:gd name="connsiteY94" fmla="*/ 607719 h 4529276"/>
              <a:gd name="connsiteX95" fmla="*/ 1808126 w 3257550"/>
              <a:gd name="connsiteY95" fmla="*/ 355671 h 4529276"/>
              <a:gd name="connsiteX96" fmla="*/ 76460 w 3257550"/>
              <a:gd name="connsiteY96" fmla="*/ 1276390 h 4529276"/>
              <a:gd name="connsiteX97" fmla="*/ 0 w 3257550"/>
              <a:gd name="connsiteY97" fmla="*/ 1402247 h 4529276"/>
              <a:gd name="connsiteX98" fmla="*/ 0 w 3257550"/>
              <a:gd name="connsiteY98" fmla="*/ 648437 h 4529276"/>
              <a:gd name="connsiteX99" fmla="*/ 105525 w 3257550"/>
              <a:gd name="connsiteY99" fmla="*/ 552530 h 4529276"/>
              <a:gd name="connsiteX100" fmla="*/ 1433890 w 3257550"/>
              <a:gd name="connsiteY100" fmla="*/ 75659 h 4529276"/>
              <a:gd name="connsiteX101" fmla="*/ 2809222 w 3257550"/>
              <a:gd name="connsiteY101" fmla="*/ 87038 h 4529276"/>
              <a:gd name="connsiteX102" fmla="*/ 3257550 w 3257550"/>
              <a:gd name="connsiteY102" fmla="*/ 0 h 4529276"/>
              <a:gd name="connsiteX103" fmla="*/ 3257550 w 3257550"/>
              <a:gd name="connsiteY103" fmla="*/ 402267 h 4529276"/>
              <a:gd name="connsiteX104" fmla="*/ 3204059 w 3257550"/>
              <a:gd name="connsiteY104" fmla="*/ 353650 h 4529276"/>
              <a:gd name="connsiteX105" fmla="*/ 2809222 w 3257550"/>
              <a:gd name="connsiteY105" fmla="*/ 87038 h 4529276"/>
              <a:gd name="connsiteX106" fmla="*/ 0 w 3257550"/>
              <a:gd name="connsiteY106" fmla="*/ 0 h 4529276"/>
              <a:gd name="connsiteX107" fmla="*/ 629008 w 3257550"/>
              <a:gd name="connsiteY107" fmla="*/ 0 h 4529276"/>
              <a:gd name="connsiteX108" fmla="*/ 448328 w 3257550"/>
              <a:gd name="connsiteY108" fmla="*/ 87038 h 4529276"/>
              <a:gd name="connsiteX109" fmla="*/ 53491 w 3257550"/>
              <a:gd name="connsiteY109" fmla="*/ 353650 h 4529276"/>
              <a:gd name="connsiteX110" fmla="*/ 0 w 3257550"/>
              <a:gd name="connsiteY110" fmla="*/ 402266 h 4529276"/>
              <a:gd name="connsiteX111" fmla="*/ 0 w 3257550"/>
              <a:gd name="connsiteY111" fmla="*/ 0 h 4529276"/>
              <a:gd name="connsiteX0" fmla="*/ 0 w 3257550"/>
              <a:gd name="connsiteY0" fmla="*/ 4127173 h 4529439"/>
              <a:gd name="connsiteX1" fmla="*/ 53491 w 3257550"/>
              <a:gd name="connsiteY1" fmla="*/ 4175789 h 4529439"/>
              <a:gd name="connsiteX2" fmla="*/ 448328 w 3257550"/>
              <a:gd name="connsiteY2" fmla="*/ 4442401 h 4529439"/>
              <a:gd name="connsiteX3" fmla="*/ 629008 w 3257550"/>
              <a:gd name="connsiteY3" fmla="*/ 4529439 h 4529439"/>
              <a:gd name="connsiteX4" fmla="*/ 0 w 3257550"/>
              <a:gd name="connsiteY4" fmla="*/ 4529439 h 4529439"/>
              <a:gd name="connsiteX5" fmla="*/ 0 w 3257550"/>
              <a:gd name="connsiteY5" fmla="*/ 4127173 h 4529439"/>
              <a:gd name="connsiteX6" fmla="*/ 3257550 w 3257550"/>
              <a:gd name="connsiteY6" fmla="*/ 4127173 h 4529439"/>
              <a:gd name="connsiteX7" fmla="*/ 3257550 w 3257550"/>
              <a:gd name="connsiteY7" fmla="*/ 4529439 h 4529439"/>
              <a:gd name="connsiteX8" fmla="*/ 2628542 w 3257550"/>
              <a:gd name="connsiteY8" fmla="*/ 4529439 h 4529439"/>
              <a:gd name="connsiteX9" fmla="*/ 2809222 w 3257550"/>
              <a:gd name="connsiteY9" fmla="*/ 4442401 h 4529439"/>
              <a:gd name="connsiteX10" fmla="*/ 3204059 w 3257550"/>
              <a:gd name="connsiteY10" fmla="*/ 4175789 h 4529439"/>
              <a:gd name="connsiteX11" fmla="*/ 3257550 w 3257550"/>
              <a:gd name="connsiteY11" fmla="*/ 4127173 h 4529439"/>
              <a:gd name="connsiteX12" fmla="*/ 0 w 3257550"/>
              <a:gd name="connsiteY12" fmla="*/ 3485895 h 4529439"/>
              <a:gd name="connsiteX13" fmla="*/ 76460 w 3257550"/>
              <a:gd name="connsiteY13" fmla="*/ 3611751 h 4529439"/>
              <a:gd name="connsiteX14" fmla="*/ 331462 w 3257550"/>
              <a:gd name="connsiteY14" fmla="*/ 3920817 h 4529439"/>
              <a:gd name="connsiteX15" fmla="*/ 379856 w 3257550"/>
              <a:gd name="connsiteY15" fmla="*/ 3964801 h 4529439"/>
              <a:gd name="connsiteX16" fmla="*/ 266291 w 3257550"/>
              <a:gd name="connsiteY16" fmla="*/ 3895808 h 4529439"/>
              <a:gd name="connsiteX17" fmla="*/ 67240 w 3257550"/>
              <a:gd name="connsiteY17" fmla="*/ 3743218 h 4529439"/>
              <a:gd name="connsiteX18" fmla="*/ 0 w 3257550"/>
              <a:gd name="connsiteY18" fmla="*/ 3677563 h 4529439"/>
              <a:gd name="connsiteX19" fmla="*/ 0 w 3257550"/>
              <a:gd name="connsiteY19" fmla="*/ 3485895 h 4529439"/>
              <a:gd name="connsiteX20" fmla="*/ 3257550 w 3257550"/>
              <a:gd name="connsiteY20" fmla="*/ 3180314 h 4529439"/>
              <a:gd name="connsiteX21" fmla="*/ 3257550 w 3257550"/>
              <a:gd name="connsiteY21" fmla="*/ 3945575 h 4529439"/>
              <a:gd name="connsiteX22" fmla="*/ 3136491 w 3257550"/>
              <a:gd name="connsiteY22" fmla="*/ 4055601 h 4529439"/>
              <a:gd name="connsiteX23" fmla="*/ 2021645 w 3257550"/>
              <a:gd name="connsiteY23" fmla="*/ 4521690 h 4529439"/>
              <a:gd name="connsiteX24" fmla="*/ 1868171 w 3257550"/>
              <a:gd name="connsiteY24" fmla="*/ 4529439 h 4529439"/>
              <a:gd name="connsiteX25" fmla="*/ 1739527 w 3257550"/>
              <a:gd name="connsiteY25" fmla="*/ 4529439 h 4529439"/>
              <a:gd name="connsiteX26" fmla="*/ 1620982 w 3257550"/>
              <a:gd name="connsiteY26" fmla="*/ 4524200 h 4529439"/>
              <a:gd name="connsiteX27" fmla="*/ 479762 w 3257550"/>
              <a:gd name="connsiteY27" fmla="*/ 4055601 h 4529439"/>
              <a:gd name="connsiteX28" fmla="*/ 379856 w 3257550"/>
              <a:gd name="connsiteY28" fmla="*/ 3964801 h 4529439"/>
              <a:gd name="connsiteX29" fmla="*/ 438473 w 3257550"/>
              <a:gd name="connsiteY29" fmla="*/ 4000411 h 4529439"/>
              <a:gd name="connsiteX30" fmla="*/ 1433890 w 3257550"/>
              <a:gd name="connsiteY30" fmla="*/ 4252460 h 4529439"/>
              <a:gd name="connsiteX31" fmla="*/ 3165557 w 3257550"/>
              <a:gd name="connsiteY31" fmla="*/ 3331740 h 4529439"/>
              <a:gd name="connsiteX32" fmla="*/ 3257550 w 3257550"/>
              <a:gd name="connsiteY32" fmla="*/ 3180314 h 4529439"/>
              <a:gd name="connsiteX33" fmla="*/ 2239483 w 3257550"/>
              <a:gd name="connsiteY33" fmla="*/ 1465241 h 4529439"/>
              <a:gd name="connsiteX34" fmla="*/ 2296853 w 3257550"/>
              <a:gd name="connsiteY34" fmla="*/ 1500095 h 4529439"/>
              <a:gd name="connsiteX35" fmla="*/ 2761969 w 3257550"/>
              <a:gd name="connsiteY35" fmla="*/ 2374873 h 4529439"/>
              <a:gd name="connsiteX36" fmla="*/ 1707023 w 3257550"/>
              <a:gd name="connsiteY36" fmla="*/ 3429820 h 4529439"/>
              <a:gd name="connsiteX37" fmla="*/ 1035979 w 3257550"/>
              <a:gd name="connsiteY37" fmla="*/ 3188922 h 4529439"/>
              <a:gd name="connsiteX38" fmla="*/ 985510 w 3257550"/>
              <a:gd name="connsiteY38" fmla="*/ 3143052 h 4529439"/>
              <a:gd name="connsiteX39" fmla="*/ 1015121 w 3257550"/>
              <a:gd name="connsiteY39" fmla="*/ 3161042 h 4529439"/>
              <a:gd name="connsiteX40" fmla="*/ 1517971 w 3257550"/>
              <a:gd name="connsiteY40" fmla="*/ 3288367 h 4529439"/>
              <a:gd name="connsiteX41" fmla="*/ 2572918 w 3257550"/>
              <a:gd name="connsiteY41" fmla="*/ 2233420 h 4529439"/>
              <a:gd name="connsiteX42" fmla="*/ 2263931 w 3257550"/>
              <a:gd name="connsiteY42" fmla="*/ 1487461 h 4529439"/>
              <a:gd name="connsiteX43" fmla="*/ 2239483 w 3257550"/>
              <a:gd name="connsiteY43" fmla="*/ 1465241 h 4529439"/>
              <a:gd name="connsiteX44" fmla="*/ 374418 w 3257550"/>
              <a:gd name="connsiteY44" fmla="*/ 1372460 h 4529439"/>
              <a:gd name="connsiteX45" fmla="*/ 347687 w 3257550"/>
              <a:gd name="connsiteY45" fmla="*/ 1416463 h 4529439"/>
              <a:gd name="connsiteX46" fmla="*/ 158484 w 3257550"/>
              <a:gd name="connsiteY46" fmla="*/ 2163684 h 4529439"/>
              <a:gd name="connsiteX47" fmla="*/ 1726105 w 3257550"/>
              <a:gd name="connsiteY47" fmla="*/ 3731307 h 4529439"/>
              <a:gd name="connsiteX48" fmla="*/ 2834582 w 3257550"/>
              <a:gd name="connsiteY48" fmla="*/ 3272161 h 4529439"/>
              <a:gd name="connsiteX49" fmla="*/ 2867598 w 3257550"/>
              <a:gd name="connsiteY49" fmla="*/ 3235833 h 4529439"/>
              <a:gd name="connsiteX50" fmla="*/ 2815808 w 3257550"/>
              <a:gd name="connsiteY50" fmla="*/ 3321082 h 4529439"/>
              <a:gd name="connsiteX51" fmla="*/ 1515911 w 3257550"/>
              <a:gd name="connsiteY51" fmla="*/ 4012232 h 4529439"/>
              <a:gd name="connsiteX52" fmla="*/ 18766 w 3257550"/>
              <a:gd name="connsiteY52" fmla="*/ 2910773 h 4529439"/>
              <a:gd name="connsiteX53" fmla="*/ 0 w 3257550"/>
              <a:gd name="connsiteY53" fmla="*/ 2837789 h 4529439"/>
              <a:gd name="connsiteX54" fmla="*/ 0 w 3257550"/>
              <a:gd name="connsiteY54" fmla="*/ 2045642 h 4529439"/>
              <a:gd name="connsiteX55" fmla="*/ 2587 w 3257550"/>
              <a:gd name="connsiteY55" fmla="*/ 2034099 h 4529439"/>
              <a:gd name="connsiteX56" fmla="*/ 306258 w 3257550"/>
              <a:gd name="connsiteY56" fmla="*/ 1447456 h 4529439"/>
              <a:gd name="connsiteX57" fmla="*/ 374418 w 3257550"/>
              <a:gd name="connsiteY57" fmla="*/ 1372460 h 4529439"/>
              <a:gd name="connsiteX58" fmla="*/ 1517971 w 3257550"/>
              <a:gd name="connsiteY58" fmla="*/ 1178474 h 4529439"/>
              <a:gd name="connsiteX59" fmla="*/ 2189014 w 3257550"/>
              <a:gd name="connsiteY59" fmla="*/ 1419373 h 4529439"/>
              <a:gd name="connsiteX60" fmla="*/ 2239483 w 3257550"/>
              <a:gd name="connsiteY60" fmla="*/ 1465241 h 4529439"/>
              <a:gd name="connsiteX61" fmla="*/ 2209873 w 3257550"/>
              <a:gd name="connsiteY61" fmla="*/ 1447253 h 4529439"/>
              <a:gd name="connsiteX62" fmla="*/ 1707022 w 3257550"/>
              <a:gd name="connsiteY62" fmla="*/ 1319926 h 4529439"/>
              <a:gd name="connsiteX63" fmla="*/ 652076 w 3257550"/>
              <a:gd name="connsiteY63" fmla="*/ 2374873 h 4529439"/>
              <a:gd name="connsiteX64" fmla="*/ 961062 w 3257550"/>
              <a:gd name="connsiteY64" fmla="*/ 3120833 h 4529439"/>
              <a:gd name="connsiteX65" fmla="*/ 985510 w 3257550"/>
              <a:gd name="connsiteY65" fmla="*/ 3143052 h 4529439"/>
              <a:gd name="connsiteX66" fmla="*/ 928140 w 3257550"/>
              <a:gd name="connsiteY66" fmla="*/ 3108200 h 4529439"/>
              <a:gd name="connsiteX67" fmla="*/ 463024 w 3257550"/>
              <a:gd name="connsiteY67" fmla="*/ 2233420 h 4529439"/>
              <a:gd name="connsiteX68" fmla="*/ 1517971 w 3257550"/>
              <a:gd name="connsiteY68" fmla="*/ 1178474 h 4529439"/>
              <a:gd name="connsiteX69" fmla="*/ 2862160 w 3257550"/>
              <a:gd name="connsiteY69" fmla="*/ 643492 h 4529439"/>
              <a:gd name="connsiteX70" fmla="*/ 2975725 w 3257550"/>
              <a:gd name="connsiteY70" fmla="*/ 712485 h 4529439"/>
              <a:gd name="connsiteX71" fmla="*/ 3174776 w 3257550"/>
              <a:gd name="connsiteY71" fmla="*/ 865075 h 4529439"/>
              <a:gd name="connsiteX72" fmla="*/ 3257550 w 3257550"/>
              <a:gd name="connsiteY72" fmla="*/ 945898 h 4529439"/>
              <a:gd name="connsiteX73" fmla="*/ 3257550 w 3257550"/>
              <a:gd name="connsiteY73" fmla="*/ 1147968 h 4529439"/>
              <a:gd name="connsiteX74" fmla="*/ 3165557 w 3257550"/>
              <a:gd name="connsiteY74" fmla="*/ 996542 h 4529439"/>
              <a:gd name="connsiteX75" fmla="*/ 2910554 w 3257550"/>
              <a:gd name="connsiteY75" fmla="*/ 687476 h 4529439"/>
              <a:gd name="connsiteX76" fmla="*/ 2862160 w 3257550"/>
              <a:gd name="connsiteY76" fmla="*/ 643492 h 4529439"/>
              <a:gd name="connsiteX77" fmla="*/ 1726105 w 3257550"/>
              <a:gd name="connsiteY77" fmla="*/ 596061 h 4529439"/>
              <a:gd name="connsiteX78" fmla="*/ 3223250 w 3257550"/>
              <a:gd name="connsiteY78" fmla="*/ 1697521 h 4529439"/>
              <a:gd name="connsiteX79" fmla="*/ 3257550 w 3257550"/>
              <a:gd name="connsiteY79" fmla="*/ 1830920 h 4529439"/>
              <a:gd name="connsiteX80" fmla="*/ 3257550 w 3257550"/>
              <a:gd name="connsiteY80" fmla="*/ 2493346 h 4529439"/>
              <a:gd name="connsiteX81" fmla="*/ 3239429 w 3257550"/>
              <a:gd name="connsiteY81" fmla="*/ 2574195 h 4529439"/>
              <a:gd name="connsiteX82" fmla="*/ 2935759 w 3257550"/>
              <a:gd name="connsiteY82" fmla="*/ 3160838 h 4529439"/>
              <a:gd name="connsiteX83" fmla="*/ 2867598 w 3257550"/>
              <a:gd name="connsiteY83" fmla="*/ 3235833 h 4529439"/>
              <a:gd name="connsiteX84" fmla="*/ 2894331 w 3257550"/>
              <a:gd name="connsiteY84" fmla="*/ 3191832 h 4529439"/>
              <a:gd name="connsiteX85" fmla="*/ 3083534 w 3257550"/>
              <a:gd name="connsiteY85" fmla="*/ 2444609 h 4529439"/>
              <a:gd name="connsiteX86" fmla="*/ 1515912 w 3257550"/>
              <a:gd name="connsiteY86" fmla="*/ 876987 h 4529439"/>
              <a:gd name="connsiteX87" fmla="*/ 407436 w 3257550"/>
              <a:gd name="connsiteY87" fmla="*/ 1336132 h 4529439"/>
              <a:gd name="connsiteX88" fmla="*/ 374418 w 3257550"/>
              <a:gd name="connsiteY88" fmla="*/ 1372460 h 4529439"/>
              <a:gd name="connsiteX89" fmla="*/ 426208 w 3257550"/>
              <a:gd name="connsiteY89" fmla="*/ 1287211 h 4529439"/>
              <a:gd name="connsiteX90" fmla="*/ 1726105 w 3257550"/>
              <a:gd name="connsiteY90" fmla="*/ 596061 h 4529439"/>
              <a:gd name="connsiteX91" fmla="*/ 1433890 w 3257550"/>
              <a:gd name="connsiteY91" fmla="*/ 75822 h 4529439"/>
              <a:gd name="connsiteX92" fmla="*/ 2762254 w 3257550"/>
              <a:gd name="connsiteY92" fmla="*/ 552693 h 4529439"/>
              <a:gd name="connsiteX93" fmla="*/ 2862160 w 3257550"/>
              <a:gd name="connsiteY93" fmla="*/ 643492 h 4529439"/>
              <a:gd name="connsiteX94" fmla="*/ 2803543 w 3257550"/>
              <a:gd name="connsiteY94" fmla="*/ 607882 h 4529439"/>
              <a:gd name="connsiteX95" fmla="*/ 1808126 w 3257550"/>
              <a:gd name="connsiteY95" fmla="*/ 355834 h 4529439"/>
              <a:gd name="connsiteX96" fmla="*/ 76460 w 3257550"/>
              <a:gd name="connsiteY96" fmla="*/ 1276553 h 4529439"/>
              <a:gd name="connsiteX97" fmla="*/ 0 w 3257550"/>
              <a:gd name="connsiteY97" fmla="*/ 1402410 h 4529439"/>
              <a:gd name="connsiteX98" fmla="*/ 0 w 3257550"/>
              <a:gd name="connsiteY98" fmla="*/ 648600 h 4529439"/>
              <a:gd name="connsiteX99" fmla="*/ 105525 w 3257550"/>
              <a:gd name="connsiteY99" fmla="*/ 552693 h 4529439"/>
              <a:gd name="connsiteX100" fmla="*/ 1433890 w 3257550"/>
              <a:gd name="connsiteY100" fmla="*/ 75822 h 4529439"/>
              <a:gd name="connsiteX101" fmla="*/ 3204059 w 3257550"/>
              <a:gd name="connsiteY101" fmla="*/ 353813 h 4529439"/>
              <a:gd name="connsiteX102" fmla="*/ 3257550 w 3257550"/>
              <a:gd name="connsiteY102" fmla="*/ 163 h 4529439"/>
              <a:gd name="connsiteX103" fmla="*/ 3257550 w 3257550"/>
              <a:gd name="connsiteY103" fmla="*/ 402430 h 4529439"/>
              <a:gd name="connsiteX104" fmla="*/ 3204059 w 3257550"/>
              <a:gd name="connsiteY104" fmla="*/ 353813 h 4529439"/>
              <a:gd name="connsiteX105" fmla="*/ 0 w 3257550"/>
              <a:gd name="connsiteY105" fmla="*/ 163 h 4529439"/>
              <a:gd name="connsiteX106" fmla="*/ 629008 w 3257550"/>
              <a:gd name="connsiteY106" fmla="*/ 163 h 4529439"/>
              <a:gd name="connsiteX107" fmla="*/ 448328 w 3257550"/>
              <a:gd name="connsiteY107" fmla="*/ 87201 h 4529439"/>
              <a:gd name="connsiteX108" fmla="*/ 53491 w 3257550"/>
              <a:gd name="connsiteY108" fmla="*/ 353813 h 4529439"/>
              <a:gd name="connsiteX109" fmla="*/ 0 w 3257550"/>
              <a:gd name="connsiteY109" fmla="*/ 402429 h 4529439"/>
              <a:gd name="connsiteX110" fmla="*/ 0 w 3257550"/>
              <a:gd name="connsiteY110" fmla="*/ 163 h 4529439"/>
              <a:gd name="connsiteX0" fmla="*/ 0 w 3257550"/>
              <a:gd name="connsiteY0" fmla="*/ 4127010 h 4529276"/>
              <a:gd name="connsiteX1" fmla="*/ 53491 w 3257550"/>
              <a:gd name="connsiteY1" fmla="*/ 4175626 h 4529276"/>
              <a:gd name="connsiteX2" fmla="*/ 448328 w 3257550"/>
              <a:gd name="connsiteY2" fmla="*/ 4442238 h 4529276"/>
              <a:gd name="connsiteX3" fmla="*/ 629008 w 3257550"/>
              <a:gd name="connsiteY3" fmla="*/ 4529276 h 4529276"/>
              <a:gd name="connsiteX4" fmla="*/ 0 w 3257550"/>
              <a:gd name="connsiteY4" fmla="*/ 4529276 h 4529276"/>
              <a:gd name="connsiteX5" fmla="*/ 0 w 3257550"/>
              <a:gd name="connsiteY5" fmla="*/ 4127010 h 4529276"/>
              <a:gd name="connsiteX6" fmla="*/ 3257550 w 3257550"/>
              <a:gd name="connsiteY6" fmla="*/ 4127010 h 4529276"/>
              <a:gd name="connsiteX7" fmla="*/ 3257550 w 3257550"/>
              <a:gd name="connsiteY7" fmla="*/ 4529276 h 4529276"/>
              <a:gd name="connsiteX8" fmla="*/ 2628542 w 3257550"/>
              <a:gd name="connsiteY8" fmla="*/ 4529276 h 4529276"/>
              <a:gd name="connsiteX9" fmla="*/ 2809222 w 3257550"/>
              <a:gd name="connsiteY9" fmla="*/ 4442238 h 4529276"/>
              <a:gd name="connsiteX10" fmla="*/ 3204059 w 3257550"/>
              <a:gd name="connsiteY10" fmla="*/ 4175626 h 4529276"/>
              <a:gd name="connsiteX11" fmla="*/ 3257550 w 3257550"/>
              <a:gd name="connsiteY11" fmla="*/ 4127010 h 4529276"/>
              <a:gd name="connsiteX12" fmla="*/ 0 w 3257550"/>
              <a:gd name="connsiteY12" fmla="*/ 3485732 h 4529276"/>
              <a:gd name="connsiteX13" fmla="*/ 76460 w 3257550"/>
              <a:gd name="connsiteY13" fmla="*/ 3611588 h 4529276"/>
              <a:gd name="connsiteX14" fmla="*/ 331462 w 3257550"/>
              <a:gd name="connsiteY14" fmla="*/ 3920654 h 4529276"/>
              <a:gd name="connsiteX15" fmla="*/ 379856 w 3257550"/>
              <a:gd name="connsiteY15" fmla="*/ 3964638 h 4529276"/>
              <a:gd name="connsiteX16" fmla="*/ 266291 w 3257550"/>
              <a:gd name="connsiteY16" fmla="*/ 3895645 h 4529276"/>
              <a:gd name="connsiteX17" fmla="*/ 67240 w 3257550"/>
              <a:gd name="connsiteY17" fmla="*/ 3743055 h 4529276"/>
              <a:gd name="connsiteX18" fmla="*/ 0 w 3257550"/>
              <a:gd name="connsiteY18" fmla="*/ 3677400 h 4529276"/>
              <a:gd name="connsiteX19" fmla="*/ 0 w 3257550"/>
              <a:gd name="connsiteY19" fmla="*/ 3485732 h 4529276"/>
              <a:gd name="connsiteX20" fmla="*/ 3257550 w 3257550"/>
              <a:gd name="connsiteY20" fmla="*/ 3180151 h 4529276"/>
              <a:gd name="connsiteX21" fmla="*/ 3257550 w 3257550"/>
              <a:gd name="connsiteY21" fmla="*/ 3945412 h 4529276"/>
              <a:gd name="connsiteX22" fmla="*/ 3136491 w 3257550"/>
              <a:gd name="connsiteY22" fmla="*/ 4055438 h 4529276"/>
              <a:gd name="connsiteX23" fmla="*/ 2021645 w 3257550"/>
              <a:gd name="connsiteY23" fmla="*/ 4521527 h 4529276"/>
              <a:gd name="connsiteX24" fmla="*/ 1868171 w 3257550"/>
              <a:gd name="connsiteY24" fmla="*/ 4529276 h 4529276"/>
              <a:gd name="connsiteX25" fmla="*/ 1739527 w 3257550"/>
              <a:gd name="connsiteY25" fmla="*/ 4529276 h 4529276"/>
              <a:gd name="connsiteX26" fmla="*/ 1620982 w 3257550"/>
              <a:gd name="connsiteY26" fmla="*/ 4524037 h 4529276"/>
              <a:gd name="connsiteX27" fmla="*/ 479762 w 3257550"/>
              <a:gd name="connsiteY27" fmla="*/ 4055438 h 4529276"/>
              <a:gd name="connsiteX28" fmla="*/ 379856 w 3257550"/>
              <a:gd name="connsiteY28" fmla="*/ 3964638 h 4529276"/>
              <a:gd name="connsiteX29" fmla="*/ 438473 w 3257550"/>
              <a:gd name="connsiteY29" fmla="*/ 4000248 h 4529276"/>
              <a:gd name="connsiteX30" fmla="*/ 1433890 w 3257550"/>
              <a:gd name="connsiteY30" fmla="*/ 4252297 h 4529276"/>
              <a:gd name="connsiteX31" fmla="*/ 3165557 w 3257550"/>
              <a:gd name="connsiteY31" fmla="*/ 3331577 h 4529276"/>
              <a:gd name="connsiteX32" fmla="*/ 3257550 w 3257550"/>
              <a:gd name="connsiteY32" fmla="*/ 3180151 h 4529276"/>
              <a:gd name="connsiteX33" fmla="*/ 2239483 w 3257550"/>
              <a:gd name="connsiteY33" fmla="*/ 1465078 h 4529276"/>
              <a:gd name="connsiteX34" fmla="*/ 2296853 w 3257550"/>
              <a:gd name="connsiteY34" fmla="*/ 1499932 h 4529276"/>
              <a:gd name="connsiteX35" fmla="*/ 2761969 w 3257550"/>
              <a:gd name="connsiteY35" fmla="*/ 2374710 h 4529276"/>
              <a:gd name="connsiteX36" fmla="*/ 1707023 w 3257550"/>
              <a:gd name="connsiteY36" fmla="*/ 3429657 h 4529276"/>
              <a:gd name="connsiteX37" fmla="*/ 1035979 w 3257550"/>
              <a:gd name="connsiteY37" fmla="*/ 3188759 h 4529276"/>
              <a:gd name="connsiteX38" fmla="*/ 985510 w 3257550"/>
              <a:gd name="connsiteY38" fmla="*/ 3142889 h 4529276"/>
              <a:gd name="connsiteX39" fmla="*/ 1015121 w 3257550"/>
              <a:gd name="connsiteY39" fmla="*/ 3160879 h 4529276"/>
              <a:gd name="connsiteX40" fmla="*/ 1517971 w 3257550"/>
              <a:gd name="connsiteY40" fmla="*/ 3288204 h 4529276"/>
              <a:gd name="connsiteX41" fmla="*/ 2572918 w 3257550"/>
              <a:gd name="connsiteY41" fmla="*/ 2233257 h 4529276"/>
              <a:gd name="connsiteX42" fmla="*/ 2263931 w 3257550"/>
              <a:gd name="connsiteY42" fmla="*/ 1487298 h 4529276"/>
              <a:gd name="connsiteX43" fmla="*/ 2239483 w 3257550"/>
              <a:gd name="connsiteY43" fmla="*/ 1465078 h 4529276"/>
              <a:gd name="connsiteX44" fmla="*/ 374418 w 3257550"/>
              <a:gd name="connsiteY44" fmla="*/ 1372297 h 4529276"/>
              <a:gd name="connsiteX45" fmla="*/ 347687 w 3257550"/>
              <a:gd name="connsiteY45" fmla="*/ 1416300 h 4529276"/>
              <a:gd name="connsiteX46" fmla="*/ 158484 w 3257550"/>
              <a:gd name="connsiteY46" fmla="*/ 2163521 h 4529276"/>
              <a:gd name="connsiteX47" fmla="*/ 1726105 w 3257550"/>
              <a:gd name="connsiteY47" fmla="*/ 3731144 h 4529276"/>
              <a:gd name="connsiteX48" fmla="*/ 2834582 w 3257550"/>
              <a:gd name="connsiteY48" fmla="*/ 3271998 h 4529276"/>
              <a:gd name="connsiteX49" fmla="*/ 2867598 w 3257550"/>
              <a:gd name="connsiteY49" fmla="*/ 3235670 h 4529276"/>
              <a:gd name="connsiteX50" fmla="*/ 2815808 w 3257550"/>
              <a:gd name="connsiteY50" fmla="*/ 3320919 h 4529276"/>
              <a:gd name="connsiteX51" fmla="*/ 1515911 w 3257550"/>
              <a:gd name="connsiteY51" fmla="*/ 4012069 h 4529276"/>
              <a:gd name="connsiteX52" fmla="*/ 18766 w 3257550"/>
              <a:gd name="connsiteY52" fmla="*/ 2910610 h 4529276"/>
              <a:gd name="connsiteX53" fmla="*/ 0 w 3257550"/>
              <a:gd name="connsiteY53" fmla="*/ 2837626 h 4529276"/>
              <a:gd name="connsiteX54" fmla="*/ 0 w 3257550"/>
              <a:gd name="connsiteY54" fmla="*/ 2045479 h 4529276"/>
              <a:gd name="connsiteX55" fmla="*/ 2587 w 3257550"/>
              <a:gd name="connsiteY55" fmla="*/ 2033936 h 4529276"/>
              <a:gd name="connsiteX56" fmla="*/ 306258 w 3257550"/>
              <a:gd name="connsiteY56" fmla="*/ 1447293 h 4529276"/>
              <a:gd name="connsiteX57" fmla="*/ 374418 w 3257550"/>
              <a:gd name="connsiteY57" fmla="*/ 1372297 h 4529276"/>
              <a:gd name="connsiteX58" fmla="*/ 1517971 w 3257550"/>
              <a:gd name="connsiteY58" fmla="*/ 1178311 h 4529276"/>
              <a:gd name="connsiteX59" fmla="*/ 2189014 w 3257550"/>
              <a:gd name="connsiteY59" fmla="*/ 1419210 h 4529276"/>
              <a:gd name="connsiteX60" fmla="*/ 2239483 w 3257550"/>
              <a:gd name="connsiteY60" fmla="*/ 1465078 h 4529276"/>
              <a:gd name="connsiteX61" fmla="*/ 2209873 w 3257550"/>
              <a:gd name="connsiteY61" fmla="*/ 1447090 h 4529276"/>
              <a:gd name="connsiteX62" fmla="*/ 1707022 w 3257550"/>
              <a:gd name="connsiteY62" fmla="*/ 1319763 h 4529276"/>
              <a:gd name="connsiteX63" fmla="*/ 652076 w 3257550"/>
              <a:gd name="connsiteY63" fmla="*/ 2374710 h 4529276"/>
              <a:gd name="connsiteX64" fmla="*/ 961062 w 3257550"/>
              <a:gd name="connsiteY64" fmla="*/ 3120670 h 4529276"/>
              <a:gd name="connsiteX65" fmla="*/ 985510 w 3257550"/>
              <a:gd name="connsiteY65" fmla="*/ 3142889 h 4529276"/>
              <a:gd name="connsiteX66" fmla="*/ 928140 w 3257550"/>
              <a:gd name="connsiteY66" fmla="*/ 3108037 h 4529276"/>
              <a:gd name="connsiteX67" fmla="*/ 463024 w 3257550"/>
              <a:gd name="connsiteY67" fmla="*/ 2233257 h 4529276"/>
              <a:gd name="connsiteX68" fmla="*/ 1517971 w 3257550"/>
              <a:gd name="connsiteY68" fmla="*/ 1178311 h 4529276"/>
              <a:gd name="connsiteX69" fmla="*/ 2862160 w 3257550"/>
              <a:gd name="connsiteY69" fmla="*/ 643329 h 4529276"/>
              <a:gd name="connsiteX70" fmla="*/ 2975725 w 3257550"/>
              <a:gd name="connsiteY70" fmla="*/ 712322 h 4529276"/>
              <a:gd name="connsiteX71" fmla="*/ 3174776 w 3257550"/>
              <a:gd name="connsiteY71" fmla="*/ 864912 h 4529276"/>
              <a:gd name="connsiteX72" fmla="*/ 3257550 w 3257550"/>
              <a:gd name="connsiteY72" fmla="*/ 945735 h 4529276"/>
              <a:gd name="connsiteX73" fmla="*/ 3257550 w 3257550"/>
              <a:gd name="connsiteY73" fmla="*/ 1147805 h 4529276"/>
              <a:gd name="connsiteX74" fmla="*/ 3165557 w 3257550"/>
              <a:gd name="connsiteY74" fmla="*/ 996379 h 4529276"/>
              <a:gd name="connsiteX75" fmla="*/ 2910554 w 3257550"/>
              <a:gd name="connsiteY75" fmla="*/ 687313 h 4529276"/>
              <a:gd name="connsiteX76" fmla="*/ 2862160 w 3257550"/>
              <a:gd name="connsiteY76" fmla="*/ 643329 h 4529276"/>
              <a:gd name="connsiteX77" fmla="*/ 1726105 w 3257550"/>
              <a:gd name="connsiteY77" fmla="*/ 595898 h 4529276"/>
              <a:gd name="connsiteX78" fmla="*/ 3223250 w 3257550"/>
              <a:gd name="connsiteY78" fmla="*/ 1697358 h 4529276"/>
              <a:gd name="connsiteX79" fmla="*/ 3257550 w 3257550"/>
              <a:gd name="connsiteY79" fmla="*/ 1830757 h 4529276"/>
              <a:gd name="connsiteX80" fmla="*/ 3257550 w 3257550"/>
              <a:gd name="connsiteY80" fmla="*/ 2493183 h 4529276"/>
              <a:gd name="connsiteX81" fmla="*/ 3239429 w 3257550"/>
              <a:gd name="connsiteY81" fmla="*/ 2574032 h 4529276"/>
              <a:gd name="connsiteX82" fmla="*/ 2935759 w 3257550"/>
              <a:gd name="connsiteY82" fmla="*/ 3160675 h 4529276"/>
              <a:gd name="connsiteX83" fmla="*/ 2867598 w 3257550"/>
              <a:gd name="connsiteY83" fmla="*/ 3235670 h 4529276"/>
              <a:gd name="connsiteX84" fmla="*/ 2894331 w 3257550"/>
              <a:gd name="connsiteY84" fmla="*/ 3191669 h 4529276"/>
              <a:gd name="connsiteX85" fmla="*/ 3083534 w 3257550"/>
              <a:gd name="connsiteY85" fmla="*/ 2444446 h 4529276"/>
              <a:gd name="connsiteX86" fmla="*/ 1515912 w 3257550"/>
              <a:gd name="connsiteY86" fmla="*/ 876824 h 4529276"/>
              <a:gd name="connsiteX87" fmla="*/ 407436 w 3257550"/>
              <a:gd name="connsiteY87" fmla="*/ 1335969 h 4529276"/>
              <a:gd name="connsiteX88" fmla="*/ 374418 w 3257550"/>
              <a:gd name="connsiteY88" fmla="*/ 1372297 h 4529276"/>
              <a:gd name="connsiteX89" fmla="*/ 426208 w 3257550"/>
              <a:gd name="connsiteY89" fmla="*/ 1287048 h 4529276"/>
              <a:gd name="connsiteX90" fmla="*/ 1726105 w 3257550"/>
              <a:gd name="connsiteY90" fmla="*/ 595898 h 4529276"/>
              <a:gd name="connsiteX91" fmla="*/ 1433890 w 3257550"/>
              <a:gd name="connsiteY91" fmla="*/ 75659 h 4529276"/>
              <a:gd name="connsiteX92" fmla="*/ 2762254 w 3257550"/>
              <a:gd name="connsiteY92" fmla="*/ 552530 h 4529276"/>
              <a:gd name="connsiteX93" fmla="*/ 2862160 w 3257550"/>
              <a:gd name="connsiteY93" fmla="*/ 643329 h 4529276"/>
              <a:gd name="connsiteX94" fmla="*/ 2803543 w 3257550"/>
              <a:gd name="connsiteY94" fmla="*/ 607719 h 4529276"/>
              <a:gd name="connsiteX95" fmla="*/ 1808126 w 3257550"/>
              <a:gd name="connsiteY95" fmla="*/ 355671 h 4529276"/>
              <a:gd name="connsiteX96" fmla="*/ 76460 w 3257550"/>
              <a:gd name="connsiteY96" fmla="*/ 1276390 h 4529276"/>
              <a:gd name="connsiteX97" fmla="*/ 0 w 3257550"/>
              <a:gd name="connsiteY97" fmla="*/ 1402247 h 4529276"/>
              <a:gd name="connsiteX98" fmla="*/ 0 w 3257550"/>
              <a:gd name="connsiteY98" fmla="*/ 648437 h 4529276"/>
              <a:gd name="connsiteX99" fmla="*/ 105525 w 3257550"/>
              <a:gd name="connsiteY99" fmla="*/ 552530 h 4529276"/>
              <a:gd name="connsiteX100" fmla="*/ 1433890 w 3257550"/>
              <a:gd name="connsiteY100" fmla="*/ 75659 h 4529276"/>
              <a:gd name="connsiteX101" fmla="*/ 3204059 w 3257550"/>
              <a:gd name="connsiteY101" fmla="*/ 353650 h 4529276"/>
              <a:gd name="connsiteX102" fmla="*/ 3257550 w 3257550"/>
              <a:gd name="connsiteY102" fmla="*/ 402267 h 4529276"/>
              <a:gd name="connsiteX103" fmla="*/ 3204059 w 3257550"/>
              <a:gd name="connsiteY103" fmla="*/ 353650 h 4529276"/>
              <a:gd name="connsiteX104" fmla="*/ 0 w 3257550"/>
              <a:gd name="connsiteY104" fmla="*/ 0 h 4529276"/>
              <a:gd name="connsiteX105" fmla="*/ 629008 w 3257550"/>
              <a:gd name="connsiteY105" fmla="*/ 0 h 4529276"/>
              <a:gd name="connsiteX106" fmla="*/ 448328 w 3257550"/>
              <a:gd name="connsiteY106" fmla="*/ 87038 h 4529276"/>
              <a:gd name="connsiteX107" fmla="*/ 53491 w 3257550"/>
              <a:gd name="connsiteY107" fmla="*/ 353650 h 4529276"/>
              <a:gd name="connsiteX108" fmla="*/ 0 w 3257550"/>
              <a:gd name="connsiteY108" fmla="*/ 402266 h 4529276"/>
              <a:gd name="connsiteX109" fmla="*/ 0 w 3257550"/>
              <a:gd name="connsiteY109" fmla="*/ 0 h 4529276"/>
              <a:gd name="connsiteX0" fmla="*/ 0 w 3257550"/>
              <a:gd name="connsiteY0" fmla="*/ 4127010 h 4529276"/>
              <a:gd name="connsiteX1" fmla="*/ 53491 w 3257550"/>
              <a:gd name="connsiteY1" fmla="*/ 4175626 h 4529276"/>
              <a:gd name="connsiteX2" fmla="*/ 448328 w 3257550"/>
              <a:gd name="connsiteY2" fmla="*/ 4442238 h 4529276"/>
              <a:gd name="connsiteX3" fmla="*/ 629008 w 3257550"/>
              <a:gd name="connsiteY3" fmla="*/ 4529276 h 4529276"/>
              <a:gd name="connsiteX4" fmla="*/ 0 w 3257550"/>
              <a:gd name="connsiteY4" fmla="*/ 4529276 h 4529276"/>
              <a:gd name="connsiteX5" fmla="*/ 0 w 3257550"/>
              <a:gd name="connsiteY5" fmla="*/ 4127010 h 4529276"/>
              <a:gd name="connsiteX6" fmla="*/ 3257550 w 3257550"/>
              <a:gd name="connsiteY6" fmla="*/ 4127010 h 4529276"/>
              <a:gd name="connsiteX7" fmla="*/ 3257550 w 3257550"/>
              <a:gd name="connsiteY7" fmla="*/ 4529276 h 4529276"/>
              <a:gd name="connsiteX8" fmla="*/ 2628542 w 3257550"/>
              <a:gd name="connsiteY8" fmla="*/ 4529276 h 4529276"/>
              <a:gd name="connsiteX9" fmla="*/ 2809222 w 3257550"/>
              <a:gd name="connsiteY9" fmla="*/ 4442238 h 4529276"/>
              <a:gd name="connsiteX10" fmla="*/ 3204059 w 3257550"/>
              <a:gd name="connsiteY10" fmla="*/ 4175626 h 4529276"/>
              <a:gd name="connsiteX11" fmla="*/ 3257550 w 3257550"/>
              <a:gd name="connsiteY11" fmla="*/ 4127010 h 4529276"/>
              <a:gd name="connsiteX12" fmla="*/ 0 w 3257550"/>
              <a:gd name="connsiteY12" fmla="*/ 3485732 h 4529276"/>
              <a:gd name="connsiteX13" fmla="*/ 76460 w 3257550"/>
              <a:gd name="connsiteY13" fmla="*/ 3611588 h 4529276"/>
              <a:gd name="connsiteX14" fmla="*/ 331462 w 3257550"/>
              <a:gd name="connsiteY14" fmla="*/ 3920654 h 4529276"/>
              <a:gd name="connsiteX15" fmla="*/ 379856 w 3257550"/>
              <a:gd name="connsiteY15" fmla="*/ 3964638 h 4529276"/>
              <a:gd name="connsiteX16" fmla="*/ 266291 w 3257550"/>
              <a:gd name="connsiteY16" fmla="*/ 3895645 h 4529276"/>
              <a:gd name="connsiteX17" fmla="*/ 67240 w 3257550"/>
              <a:gd name="connsiteY17" fmla="*/ 3743055 h 4529276"/>
              <a:gd name="connsiteX18" fmla="*/ 0 w 3257550"/>
              <a:gd name="connsiteY18" fmla="*/ 3677400 h 4529276"/>
              <a:gd name="connsiteX19" fmla="*/ 0 w 3257550"/>
              <a:gd name="connsiteY19" fmla="*/ 3485732 h 4529276"/>
              <a:gd name="connsiteX20" fmla="*/ 3257550 w 3257550"/>
              <a:gd name="connsiteY20" fmla="*/ 3180151 h 4529276"/>
              <a:gd name="connsiteX21" fmla="*/ 3257550 w 3257550"/>
              <a:gd name="connsiteY21" fmla="*/ 3945412 h 4529276"/>
              <a:gd name="connsiteX22" fmla="*/ 3136491 w 3257550"/>
              <a:gd name="connsiteY22" fmla="*/ 4055438 h 4529276"/>
              <a:gd name="connsiteX23" fmla="*/ 2021645 w 3257550"/>
              <a:gd name="connsiteY23" fmla="*/ 4521527 h 4529276"/>
              <a:gd name="connsiteX24" fmla="*/ 1868171 w 3257550"/>
              <a:gd name="connsiteY24" fmla="*/ 4529276 h 4529276"/>
              <a:gd name="connsiteX25" fmla="*/ 1739527 w 3257550"/>
              <a:gd name="connsiteY25" fmla="*/ 4529276 h 4529276"/>
              <a:gd name="connsiteX26" fmla="*/ 1620982 w 3257550"/>
              <a:gd name="connsiteY26" fmla="*/ 4524037 h 4529276"/>
              <a:gd name="connsiteX27" fmla="*/ 479762 w 3257550"/>
              <a:gd name="connsiteY27" fmla="*/ 4055438 h 4529276"/>
              <a:gd name="connsiteX28" fmla="*/ 379856 w 3257550"/>
              <a:gd name="connsiteY28" fmla="*/ 3964638 h 4529276"/>
              <a:gd name="connsiteX29" fmla="*/ 438473 w 3257550"/>
              <a:gd name="connsiteY29" fmla="*/ 4000248 h 4529276"/>
              <a:gd name="connsiteX30" fmla="*/ 1433890 w 3257550"/>
              <a:gd name="connsiteY30" fmla="*/ 4252297 h 4529276"/>
              <a:gd name="connsiteX31" fmla="*/ 3165557 w 3257550"/>
              <a:gd name="connsiteY31" fmla="*/ 3331577 h 4529276"/>
              <a:gd name="connsiteX32" fmla="*/ 3257550 w 3257550"/>
              <a:gd name="connsiteY32" fmla="*/ 3180151 h 4529276"/>
              <a:gd name="connsiteX33" fmla="*/ 2239483 w 3257550"/>
              <a:gd name="connsiteY33" fmla="*/ 1465078 h 4529276"/>
              <a:gd name="connsiteX34" fmla="*/ 2296853 w 3257550"/>
              <a:gd name="connsiteY34" fmla="*/ 1499932 h 4529276"/>
              <a:gd name="connsiteX35" fmla="*/ 2761969 w 3257550"/>
              <a:gd name="connsiteY35" fmla="*/ 2374710 h 4529276"/>
              <a:gd name="connsiteX36" fmla="*/ 1707023 w 3257550"/>
              <a:gd name="connsiteY36" fmla="*/ 3429657 h 4529276"/>
              <a:gd name="connsiteX37" fmla="*/ 1035979 w 3257550"/>
              <a:gd name="connsiteY37" fmla="*/ 3188759 h 4529276"/>
              <a:gd name="connsiteX38" fmla="*/ 985510 w 3257550"/>
              <a:gd name="connsiteY38" fmla="*/ 3142889 h 4529276"/>
              <a:gd name="connsiteX39" fmla="*/ 1015121 w 3257550"/>
              <a:gd name="connsiteY39" fmla="*/ 3160879 h 4529276"/>
              <a:gd name="connsiteX40" fmla="*/ 1517971 w 3257550"/>
              <a:gd name="connsiteY40" fmla="*/ 3288204 h 4529276"/>
              <a:gd name="connsiteX41" fmla="*/ 2572918 w 3257550"/>
              <a:gd name="connsiteY41" fmla="*/ 2233257 h 4529276"/>
              <a:gd name="connsiteX42" fmla="*/ 2263931 w 3257550"/>
              <a:gd name="connsiteY42" fmla="*/ 1487298 h 4529276"/>
              <a:gd name="connsiteX43" fmla="*/ 2239483 w 3257550"/>
              <a:gd name="connsiteY43" fmla="*/ 1465078 h 4529276"/>
              <a:gd name="connsiteX44" fmla="*/ 374418 w 3257550"/>
              <a:gd name="connsiteY44" fmla="*/ 1372297 h 4529276"/>
              <a:gd name="connsiteX45" fmla="*/ 347687 w 3257550"/>
              <a:gd name="connsiteY45" fmla="*/ 1416300 h 4529276"/>
              <a:gd name="connsiteX46" fmla="*/ 158484 w 3257550"/>
              <a:gd name="connsiteY46" fmla="*/ 2163521 h 4529276"/>
              <a:gd name="connsiteX47" fmla="*/ 1726105 w 3257550"/>
              <a:gd name="connsiteY47" fmla="*/ 3731144 h 4529276"/>
              <a:gd name="connsiteX48" fmla="*/ 2834582 w 3257550"/>
              <a:gd name="connsiteY48" fmla="*/ 3271998 h 4529276"/>
              <a:gd name="connsiteX49" fmla="*/ 2867598 w 3257550"/>
              <a:gd name="connsiteY49" fmla="*/ 3235670 h 4529276"/>
              <a:gd name="connsiteX50" fmla="*/ 2815808 w 3257550"/>
              <a:gd name="connsiteY50" fmla="*/ 3320919 h 4529276"/>
              <a:gd name="connsiteX51" fmla="*/ 1515911 w 3257550"/>
              <a:gd name="connsiteY51" fmla="*/ 4012069 h 4529276"/>
              <a:gd name="connsiteX52" fmla="*/ 18766 w 3257550"/>
              <a:gd name="connsiteY52" fmla="*/ 2910610 h 4529276"/>
              <a:gd name="connsiteX53" fmla="*/ 0 w 3257550"/>
              <a:gd name="connsiteY53" fmla="*/ 2837626 h 4529276"/>
              <a:gd name="connsiteX54" fmla="*/ 0 w 3257550"/>
              <a:gd name="connsiteY54" fmla="*/ 2045479 h 4529276"/>
              <a:gd name="connsiteX55" fmla="*/ 2587 w 3257550"/>
              <a:gd name="connsiteY55" fmla="*/ 2033936 h 4529276"/>
              <a:gd name="connsiteX56" fmla="*/ 306258 w 3257550"/>
              <a:gd name="connsiteY56" fmla="*/ 1447293 h 4529276"/>
              <a:gd name="connsiteX57" fmla="*/ 374418 w 3257550"/>
              <a:gd name="connsiteY57" fmla="*/ 1372297 h 4529276"/>
              <a:gd name="connsiteX58" fmla="*/ 1517971 w 3257550"/>
              <a:gd name="connsiteY58" fmla="*/ 1178311 h 4529276"/>
              <a:gd name="connsiteX59" fmla="*/ 2189014 w 3257550"/>
              <a:gd name="connsiteY59" fmla="*/ 1419210 h 4529276"/>
              <a:gd name="connsiteX60" fmla="*/ 2239483 w 3257550"/>
              <a:gd name="connsiteY60" fmla="*/ 1465078 h 4529276"/>
              <a:gd name="connsiteX61" fmla="*/ 2209873 w 3257550"/>
              <a:gd name="connsiteY61" fmla="*/ 1447090 h 4529276"/>
              <a:gd name="connsiteX62" fmla="*/ 1707022 w 3257550"/>
              <a:gd name="connsiteY62" fmla="*/ 1319763 h 4529276"/>
              <a:gd name="connsiteX63" fmla="*/ 652076 w 3257550"/>
              <a:gd name="connsiteY63" fmla="*/ 2374710 h 4529276"/>
              <a:gd name="connsiteX64" fmla="*/ 961062 w 3257550"/>
              <a:gd name="connsiteY64" fmla="*/ 3120670 h 4529276"/>
              <a:gd name="connsiteX65" fmla="*/ 985510 w 3257550"/>
              <a:gd name="connsiteY65" fmla="*/ 3142889 h 4529276"/>
              <a:gd name="connsiteX66" fmla="*/ 928140 w 3257550"/>
              <a:gd name="connsiteY66" fmla="*/ 3108037 h 4529276"/>
              <a:gd name="connsiteX67" fmla="*/ 463024 w 3257550"/>
              <a:gd name="connsiteY67" fmla="*/ 2233257 h 4529276"/>
              <a:gd name="connsiteX68" fmla="*/ 1517971 w 3257550"/>
              <a:gd name="connsiteY68" fmla="*/ 1178311 h 4529276"/>
              <a:gd name="connsiteX69" fmla="*/ 2862160 w 3257550"/>
              <a:gd name="connsiteY69" fmla="*/ 643329 h 4529276"/>
              <a:gd name="connsiteX70" fmla="*/ 2975725 w 3257550"/>
              <a:gd name="connsiteY70" fmla="*/ 712322 h 4529276"/>
              <a:gd name="connsiteX71" fmla="*/ 3174776 w 3257550"/>
              <a:gd name="connsiteY71" fmla="*/ 864912 h 4529276"/>
              <a:gd name="connsiteX72" fmla="*/ 3257550 w 3257550"/>
              <a:gd name="connsiteY72" fmla="*/ 945735 h 4529276"/>
              <a:gd name="connsiteX73" fmla="*/ 3257550 w 3257550"/>
              <a:gd name="connsiteY73" fmla="*/ 1147805 h 4529276"/>
              <a:gd name="connsiteX74" fmla="*/ 3165557 w 3257550"/>
              <a:gd name="connsiteY74" fmla="*/ 996379 h 4529276"/>
              <a:gd name="connsiteX75" fmla="*/ 2910554 w 3257550"/>
              <a:gd name="connsiteY75" fmla="*/ 687313 h 4529276"/>
              <a:gd name="connsiteX76" fmla="*/ 2862160 w 3257550"/>
              <a:gd name="connsiteY76" fmla="*/ 643329 h 4529276"/>
              <a:gd name="connsiteX77" fmla="*/ 1726105 w 3257550"/>
              <a:gd name="connsiteY77" fmla="*/ 595898 h 4529276"/>
              <a:gd name="connsiteX78" fmla="*/ 3223250 w 3257550"/>
              <a:gd name="connsiteY78" fmla="*/ 1697358 h 4529276"/>
              <a:gd name="connsiteX79" fmla="*/ 3257550 w 3257550"/>
              <a:gd name="connsiteY79" fmla="*/ 1830757 h 4529276"/>
              <a:gd name="connsiteX80" fmla="*/ 3257550 w 3257550"/>
              <a:gd name="connsiteY80" fmla="*/ 2493183 h 4529276"/>
              <a:gd name="connsiteX81" fmla="*/ 3239429 w 3257550"/>
              <a:gd name="connsiteY81" fmla="*/ 2574032 h 4529276"/>
              <a:gd name="connsiteX82" fmla="*/ 2935759 w 3257550"/>
              <a:gd name="connsiteY82" fmla="*/ 3160675 h 4529276"/>
              <a:gd name="connsiteX83" fmla="*/ 2867598 w 3257550"/>
              <a:gd name="connsiteY83" fmla="*/ 3235670 h 4529276"/>
              <a:gd name="connsiteX84" fmla="*/ 2894331 w 3257550"/>
              <a:gd name="connsiteY84" fmla="*/ 3191669 h 4529276"/>
              <a:gd name="connsiteX85" fmla="*/ 3083534 w 3257550"/>
              <a:gd name="connsiteY85" fmla="*/ 2444446 h 4529276"/>
              <a:gd name="connsiteX86" fmla="*/ 1515912 w 3257550"/>
              <a:gd name="connsiteY86" fmla="*/ 876824 h 4529276"/>
              <a:gd name="connsiteX87" fmla="*/ 407436 w 3257550"/>
              <a:gd name="connsiteY87" fmla="*/ 1335969 h 4529276"/>
              <a:gd name="connsiteX88" fmla="*/ 374418 w 3257550"/>
              <a:gd name="connsiteY88" fmla="*/ 1372297 h 4529276"/>
              <a:gd name="connsiteX89" fmla="*/ 426208 w 3257550"/>
              <a:gd name="connsiteY89" fmla="*/ 1287048 h 4529276"/>
              <a:gd name="connsiteX90" fmla="*/ 1726105 w 3257550"/>
              <a:gd name="connsiteY90" fmla="*/ 595898 h 4529276"/>
              <a:gd name="connsiteX91" fmla="*/ 1433890 w 3257550"/>
              <a:gd name="connsiteY91" fmla="*/ 75659 h 4529276"/>
              <a:gd name="connsiteX92" fmla="*/ 2762254 w 3257550"/>
              <a:gd name="connsiteY92" fmla="*/ 552530 h 4529276"/>
              <a:gd name="connsiteX93" fmla="*/ 2862160 w 3257550"/>
              <a:gd name="connsiteY93" fmla="*/ 643329 h 4529276"/>
              <a:gd name="connsiteX94" fmla="*/ 2803543 w 3257550"/>
              <a:gd name="connsiteY94" fmla="*/ 607719 h 4529276"/>
              <a:gd name="connsiteX95" fmla="*/ 1808126 w 3257550"/>
              <a:gd name="connsiteY95" fmla="*/ 355671 h 4529276"/>
              <a:gd name="connsiteX96" fmla="*/ 76460 w 3257550"/>
              <a:gd name="connsiteY96" fmla="*/ 1276390 h 4529276"/>
              <a:gd name="connsiteX97" fmla="*/ 0 w 3257550"/>
              <a:gd name="connsiteY97" fmla="*/ 1402247 h 4529276"/>
              <a:gd name="connsiteX98" fmla="*/ 0 w 3257550"/>
              <a:gd name="connsiteY98" fmla="*/ 648437 h 4529276"/>
              <a:gd name="connsiteX99" fmla="*/ 105525 w 3257550"/>
              <a:gd name="connsiteY99" fmla="*/ 552530 h 4529276"/>
              <a:gd name="connsiteX100" fmla="*/ 1433890 w 3257550"/>
              <a:gd name="connsiteY100" fmla="*/ 75659 h 4529276"/>
              <a:gd name="connsiteX101" fmla="*/ 0 w 3257550"/>
              <a:gd name="connsiteY101" fmla="*/ 0 h 4529276"/>
              <a:gd name="connsiteX102" fmla="*/ 629008 w 3257550"/>
              <a:gd name="connsiteY102" fmla="*/ 0 h 4529276"/>
              <a:gd name="connsiteX103" fmla="*/ 448328 w 3257550"/>
              <a:gd name="connsiteY103" fmla="*/ 87038 h 4529276"/>
              <a:gd name="connsiteX104" fmla="*/ 53491 w 3257550"/>
              <a:gd name="connsiteY104" fmla="*/ 353650 h 4529276"/>
              <a:gd name="connsiteX105" fmla="*/ 0 w 3257550"/>
              <a:gd name="connsiteY105" fmla="*/ 402266 h 4529276"/>
              <a:gd name="connsiteX106" fmla="*/ 0 w 3257550"/>
              <a:gd name="connsiteY106" fmla="*/ 0 h 4529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3257550" h="4529276">
                <a:moveTo>
                  <a:pt x="0" y="4127010"/>
                </a:moveTo>
                <a:lnTo>
                  <a:pt x="53491" y="4175626"/>
                </a:lnTo>
                <a:cubicBezTo>
                  <a:pt x="175801" y="4276565"/>
                  <a:pt x="307967" y="4365989"/>
                  <a:pt x="448328" y="4442238"/>
                </a:cubicBezTo>
                <a:lnTo>
                  <a:pt x="629008" y="4529276"/>
                </a:lnTo>
                <a:lnTo>
                  <a:pt x="0" y="4529276"/>
                </a:lnTo>
                <a:lnTo>
                  <a:pt x="0" y="4127010"/>
                </a:lnTo>
                <a:close/>
                <a:moveTo>
                  <a:pt x="3257550" y="4127010"/>
                </a:moveTo>
                <a:lnTo>
                  <a:pt x="3257550" y="4529276"/>
                </a:lnTo>
                <a:lnTo>
                  <a:pt x="2628542" y="4529276"/>
                </a:lnTo>
                <a:lnTo>
                  <a:pt x="2809222" y="4442238"/>
                </a:lnTo>
                <a:cubicBezTo>
                  <a:pt x="2949583" y="4365989"/>
                  <a:pt x="3081749" y="4276565"/>
                  <a:pt x="3204059" y="4175626"/>
                </a:cubicBezTo>
                <a:lnTo>
                  <a:pt x="3257550" y="4127010"/>
                </a:lnTo>
                <a:close/>
                <a:moveTo>
                  <a:pt x="0" y="3485732"/>
                </a:moveTo>
                <a:lnTo>
                  <a:pt x="76460" y="3611588"/>
                </a:lnTo>
                <a:cubicBezTo>
                  <a:pt x="151517" y="3722688"/>
                  <a:pt x="236984" y="3826176"/>
                  <a:pt x="331462" y="3920654"/>
                </a:cubicBezTo>
                <a:lnTo>
                  <a:pt x="379856" y="3964638"/>
                </a:lnTo>
                <a:lnTo>
                  <a:pt x="266291" y="3895645"/>
                </a:lnTo>
                <a:cubicBezTo>
                  <a:pt x="196854" y="3848735"/>
                  <a:pt x="130390" y="3797757"/>
                  <a:pt x="67240" y="3743055"/>
                </a:cubicBezTo>
                <a:lnTo>
                  <a:pt x="0" y="3677400"/>
                </a:lnTo>
                <a:lnTo>
                  <a:pt x="0" y="3485732"/>
                </a:lnTo>
                <a:close/>
                <a:moveTo>
                  <a:pt x="3257550" y="3180151"/>
                </a:moveTo>
                <a:lnTo>
                  <a:pt x="3257550" y="3945412"/>
                </a:lnTo>
                <a:lnTo>
                  <a:pt x="3136491" y="4055438"/>
                </a:lnTo>
                <a:cubicBezTo>
                  <a:pt x="2827076" y="4310790"/>
                  <a:pt x="2442864" y="4478749"/>
                  <a:pt x="2021645" y="4521527"/>
                </a:cubicBezTo>
                <a:lnTo>
                  <a:pt x="1868171" y="4529276"/>
                </a:lnTo>
                <a:lnTo>
                  <a:pt x="1739527" y="4529276"/>
                </a:lnTo>
                <a:lnTo>
                  <a:pt x="1620982" y="4524037"/>
                </a:lnTo>
                <a:cubicBezTo>
                  <a:pt x="1189431" y="4485710"/>
                  <a:pt x="795624" y="4316110"/>
                  <a:pt x="479762" y="4055438"/>
                </a:cubicBezTo>
                <a:lnTo>
                  <a:pt x="379856" y="3964638"/>
                </a:lnTo>
                <a:lnTo>
                  <a:pt x="438473" y="4000248"/>
                </a:lnTo>
                <a:cubicBezTo>
                  <a:pt x="734374" y="4160992"/>
                  <a:pt x="1073469" y="4252297"/>
                  <a:pt x="1433890" y="4252297"/>
                </a:cubicBezTo>
                <a:cubicBezTo>
                  <a:pt x="2154732" y="4252297"/>
                  <a:pt x="2790271" y="3887073"/>
                  <a:pt x="3165557" y="3331577"/>
                </a:cubicBezTo>
                <a:lnTo>
                  <a:pt x="3257550" y="3180151"/>
                </a:lnTo>
                <a:close/>
                <a:moveTo>
                  <a:pt x="2239483" y="1465078"/>
                </a:moveTo>
                <a:lnTo>
                  <a:pt x="2296853" y="1499932"/>
                </a:lnTo>
                <a:cubicBezTo>
                  <a:pt x="2577471" y="1689513"/>
                  <a:pt x="2761969" y="2010566"/>
                  <a:pt x="2761969" y="2374710"/>
                </a:cubicBezTo>
                <a:cubicBezTo>
                  <a:pt x="2761969" y="2957342"/>
                  <a:pt x="2289654" y="3429657"/>
                  <a:pt x="1707023" y="3429657"/>
                </a:cubicBezTo>
                <a:cubicBezTo>
                  <a:pt x="1452122" y="3429657"/>
                  <a:pt x="1218337" y="3339252"/>
                  <a:pt x="1035979" y="3188759"/>
                </a:cubicBezTo>
                <a:lnTo>
                  <a:pt x="985510" y="3142889"/>
                </a:lnTo>
                <a:lnTo>
                  <a:pt x="1015121" y="3160879"/>
                </a:lnTo>
                <a:cubicBezTo>
                  <a:pt x="1164600" y="3242081"/>
                  <a:pt x="1335899" y="3288204"/>
                  <a:pt x="1517971" y="3288204"/>
                </a:cubicBezTo>
                <a:cubicBezTo>
                  <a:pt x="2100602" y="3288204"/>
                  <a:pt x="2572918" y="2815889"/>
                  <a:pt x="2572918" y="2233257"/>
                </a:cubicBezTo>
                <a:cubicBezTo>
                  <a:pt x="2572918" y="1941943"/>
                  <a:pt x="2454839" y="1678206"/>
                  <a:pt x="2263931" y="1487298"/>
                </a:cubicBezTo>
                <a:lnTo>
                  <a:pt x="2239483" y="1465078"/>
                </a:lnTo>
                <a:close/>
                <a:moveTo>
                  <a:pt x="374418" y="1372297"/>
                </a:moveTo>
                <a:lnTo>
                  <a:pt x="347687" y="1416300"/>
                </a:lnTo>
                <a:cubicBezTo>
                  <a:pt x="227024" y="1638421"/>
                  <a:pt x="158484" y="1892966"/>
                  <a:pt x="158484" y="2163521"/>
                </a:cubicBezTo>
                <a:cubicBezTo>
                  <a:pt x="158484" y="3029296"/>
                  <a:pt x="860331" y="3731144"/>
                  <a:pt x="1726105" y="3731144"/>
                </a:cubicBezTo>
                <a:cubicBezTo>
                  <a:pt x="2158992" y="3731144"/>
                  <a:pt x="2550897" y="3555681"/>
                  <a:pt x="2834582" y="3271998"/>
                </a:cubicBezTo>
                <a:lnTo>
                  <a:pt x="2867598" y="3235670"/>
                </a:lnTo>
                <a:lnTo>
                  <a:pt x="2815808" y="3320919"/>
                </a:lnTo>
                <a:cubicBezTo>
                  <a:pt x="2534095" y="3737910"/>
                  <a:pt x="2057020" y="4012069"/>
                  <a:pt x="1515911" y="4012069"/>
                </a:cubicBezTo>
                <a:cubicBezTo>
                  <a:pt x="812470" y="4012069"/>
                  <a:pt x="217245" y="3548739"/>
                  <a:pt x="18766" y="2910610"/>
                </a:cubicBezTo>
                <a:lnTo>
                  <a:pt x="0" y="2837626"/>
                </a:lnTo>
                <a:lnTo>
                  <a:pt x="0" y="2045479"/>
                </a:lnTo>
                <a:lnTo>
                  <a:pt x="2587" y="2033936"/>
                </a:lnTo>
                <a:cubicBezTo>
                  <a:pt x="61599" y="1815867"/>
                  <a:pt x="166489" y="1616654"/>
                  <a:pt x="306258" y="1447293"/>
                </a:cubicBezTo>
                <a:lnTo>
                  <a:pt x="374418" y="1372297"/>
                </a:lnTo>
                <a:close/>
                <a:moveTo>
                  <a:pt x="1517971" y="1178311"/>
                </a:moveTo>
                <a:cubicBezTo>
                  <a:pt x="1772871" y="1178311"/>
                  <a:pt x="2006658" y="1268715"/>
                  <a:pt x="2189014" y="1419210"/>
                </a:cubicBezTo>
                <a:lnTo>
                  <a:pt x="2239483" y="1465078"/>
                </a:lnTo>
                <a:lnTo>
                  <a:pt x="2209873" y="1447090"/>
                </a:lnTo>
                <a:cubicBezTo>
                  <a:pt x="2060393" y="1365888"/>
                  <a:pt x="1889095" y="1319763"/>
                  <a:pt x="1707022" y="1319763"/>
                </a:cubicBezTo>
                <a:cubicBezTo>
                  <a:pt x="1124391" y="1319763"/>
                  <a:pt x="652076" y="1792079"/>
                  <a:pt x="652076" y="2374710"/>
                </a:cubicBezTo>
                <a:cubicBezTo>
                  <a:pt x="652076" y="2666026"/>
                  <a:pt x="770155" y="2929762"/>
                  <a:pt x="961062" y="3120670"/>
                </a:cubicBezTo>
                <a:lnTo>
                  <a:pt x="985510" y="3142889"/>
                </a:lnTo>
                <a:lnTo>
                  <a:pt x="928140" y="3108037"/>
                </a:lnTo>
                <a:cubicBezTo>
                  <a:pt x="647523" y="2918455"/>
                  <a:pt x="463024" y="2597403"/>
                  <a:pt x="463024" y="2233257"/>
                </a:cubicBezTo>
                <a:cubicBezTo>
                  <a:pt x="463024" y="1650627"/>
                  <a:pt x="935341" y="1178311"/>
                  <a:pt x="1517971" y="1178311"/>
                </a:cubicBezTo>
                <a:close/>
                <a:moveTo>
                  <a:pt x="2862160" y="643329"/>
                </a:moveTo>
                <a:lnTo>
                  <a:pt x="2975725" y="712322"/>
                </a:lnTo>
                <a:cubicBezTo>
                  <a:pt x="3045162" y="759233"/>
                  <a:pt x="3111626" y="810210"/>
                  <a:pt x="3174776" y="864912"/>
                </a:cubicBezTo>
                <a:lnTo>
                  <a:pt x="3257550" y="945735"/>
                </a:lnTo>
                <a:lnTo>
                  <a:pt x="3257550" y="1147805"/>
                </a:lnTo>
                <a:lnTo>
                  <a:pt x="3165557" y="996379"/>
                </a:lnTo>
                <a:cubicBezTo>
                  <a:pt x="3090500" y="885280"/>
                  <a:pt x="3005032" y="781791"/>
                  <a:pt x="2910554" y="687313"/>
                </a:cubicBezTo>
                <a:lnTo>
                  <a:pt x="2862160" y="643329"/>
                </a:lnTo>
                <a:close/>
                <a:moveTo>
                  <a:pt x="1726105" y="595898"/>
                </a:moveTo>
                <a:cubicBezTo>
                  <a:pt x="2429546" y="595898"/>
                  <a:pt x="3024771" y="1059228"/>
                  <a:pt x="3223250" y="1697358"/>
                </a:cubicBezTo>
                <a:lnTo>
                  <a:pt x="3257550" y="1830757"/>
                </a:lnTo>
                <a:lnTo>
                  <a:pt x="3257550" y="2493183"/>
                </a:lnTo>
                <a:lnTo>
                  <a:pt x="3239429" y="2574032"/>
                </a:lnTo>
                <a:cubicBezTo>
                  <a:pt x="3180417" y="2792100"/>
                  <a:pt x="3075528" y="2991313"/>
                  <a:pt x="2935759" y="3160675"/>
                </a:cubicBezTo>
                <a:lnTo>
                  <a:pt x="2867598" y="3235670"/>
                </a:lnTo>
                <a:lnTo>
                  <a:pt x="2894331" y="3191669"/>
                </a:lnTo>
                <a:cubicBezTo>
                  <a:pt x="3014994" y="2969547"/>
                  <a:pt x="3083534" y="2715001"/>
                  <a:pt x="3083534" y="2444446"/>
                </a:cubicBezTo>
                <a:cubicBezTo>
                  <a:pt x="3083534" y="1578673"/>
                  <a:pt x="2381685" y="876824"/>
                  <a:pt x="1515912" y="876824"/>
                </a:cubicBezTo>
                <a:cubicBezTo>
                  <a:pt x="1083025" y="876824"/>
                  <a:pt x="691119" y="1052285"/>
                  <a:pt x="407436" y="1335969"/>
                </a:cubicBezTo>
                <a:lnTo>
                  <a:pt x="374418" y="1372297"/>
                </a:lnTo>
                <a:lnTo>
                  <a:pt x="426208" y="1287048"/>
                </a:lnTo>
                <a:cubicBezTo>
                  <a:pt x="707922" y="870058"/>
                  <a:pt x="1184998" y="595898"/>
                  <a:pt x="1726105" y="595898"/>
                </a:cubicBezTo>
                <a:close/>
                <a:moveTo>
                  <a:pt x="1433890" y="75659"/>
                </a:moveTo>
                <a:cubicBezTo>
                  <a:pt x="1938479" y="75659"/>
                  <a:pt x="2401271" y="254618"/>
                  <a:pt x="2762254" y="552530"/>
                </a:cubicBezTo>
                <a:lnTo>
                  <a:pt x="2862160" y="643329"/>
                </a:lnTo>
                <a:lnTo>
                  <a:pt x="2803543" y="607719"/>
                </a:lnTo>
                <a:cubicBezTo>
                  <a:pt x="2507642" y="446977"/>
                  <a:pt x="2168547" y="355671"/>
                  <a:pt x="1808126" y="355671"/>
                </a:cubicBezTo>
                <a:cubicBezTo>
                  <a:pt x="1087285" y="355671"/>
                  <a:pt x="451746" y="720894"/>
                  <a:pt x="76460" y="1276390"/>
                </a:cubicBezTo>
                <a:lnTo>
                  <a:pt x="0" y="1402247"/>
                </a:lnTo>
                <a:lnTo>
                  <a:pt x="0" y="648437"/>
                </a:lnTo>
                <a:lnTo>
                  <a:pt x="105525" y="552530"/>
                </a:lnTo>
                <a:cubicBezTo>
                  <a:pt x="466510" y="254619"/>
                  <a:pt x="929301" y="75659"/>
                  <a:pt x="1433890" y="75659"/>
                </a:cubicBezTo>
                <a:close/>
                <a:moveTo>
                  <a:pt x="0" y="0"/>
                </a:moveTo>
                <a:lnTo>
                  <a:pt x="629008" y="0"/>
                </a:lnTo>
                <a:lnTo>
                  <a:pt x="448328" y="87038"/>
                </a:lnTo>
                <a:cubicBezTo>
                  <a:pt x="307967" y="163287"/>
                  <a:pt x="175801" y="252711"/>
                  <a:pt x="53491" y="353650"/>
                </a:cubicBezTo>
                <a:lnTo>
                  <a:pt x="0" y="40226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  <a:effectLst>
            <a:outerShdw blurRad="660400" algn="ctr" rotWithShape="0">
              <a:schemeClr val="bg1">
                <a:alpha val="5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Rounded Rectangle 13"/>
          <p:cNvSpPr/>
          <p:nvPr userDrawn="1"/>
        </p:nvSpPr>
        <p:spPr>
          <a:xfrm>
            <a:off x="1034016" y="152400"/>
            <a:ext cx="8757684" cy="6451600"/>
          </a:xfrm>
          <a:prstGeom prst="roundRect">
            <a:avLst>
              <a:gd name="adj" fmla="val 2141"/>
            </a:avLst>
          </a:prstGeom>
          <a:solidFill>
            <a:srgbClr val="FFFFFF"/>
          </a:solidFill>
          <a:ln w="0">
            <a:noFill/>
          </a:ln>
          <a:effectLst>
            <a:outerShdw blurRad="660400" algn="ctr" rotWithShape="0">
              <a:schemeClr val="tx1">
                <a:lumMod val="60000"/>
                <a:lumOff val="40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69915" y="1592263"/>
            <a:ext cx="909270" cy="2295525"/>
          </a:xfrm>
          <a:solidFill>
            <a:srgbClr val="FFFFFF">
              <a:alpha val="90000"/>
            </a:srgbClr>
          </a:solidFill>
          <a:ln w="19050">
            <a:noFill/>
            <a:headEnd type="oval" w="sm" len="sm"/>
            <a:tailEnd type="oval" w="sm" len="sm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altLang="ko-KR" sz="10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pPr lvl="0" algn="ctr" defTabSz="457200" latinLnBrk="0"/>
            <a:endParaRPr lang="en-US" altLang="ko-KR" dirty="0"/>
          </a:p>
          <a:p>
            <a:pPr lvl="0" algn="ctr" defTabSz="457200" latinLnBrk="0"/>
            <a:r>
              <a:rPr lang="en-US" altLang="ko-KR" dirty="0"/>
              <a:t>-</a:t>
            </a:r>
          </a:p>
          <a:p>
            <a:pPr lvl="0" algn="ctr" defTabSz="457200" latinLnBrk="0"/>
            <a:r>
              <a:rPr lang="en-US" altLang="ko-KR" dirty="0"/>
              <a:t>LAUREN</a:t>
            </a:r>
          </a:p>
          <a:p>
            <a:pPr lvl="0" algn="ctr" defTabSz="457200" latinLnBrk="0"/>
            <a:r>
              <a:rPr lang="en-US" altLang="ko-KR" dirty="0"/>
              <a:t>IPSUM</a:t>
            </a:r>
          </a:p>
          <a:p>
            <a:pPr lvl="0" algn="ctr" defTabSz="457200" latinLnBrk="0"/>
            <a:r>
              <a:rPr lang="en-US" altLang="ko-KR" dirty="0"/>
              <a:t>LAUREN</a:t>
            </a:r>
          </a:p>
          <a:p>
            <a:pPr lvl="0" algn="ctr" defTabSz="457200" latinLnBrk="0"/>
            <a:r>
              <a:rPr lang="en-US" altLang="ko-KR" dirty="0"/>
              <a:t>IPSUM</a:t>
            </a:r>
          </a:p>
          <a:p>
            <a:pPr lvl="0" algn="ctr" defTabSz="457200" latinLnBrk="0"/>
            <a:r>
              <a:rPr lang="en-US" altLang="ko-KR" dirty="0"/>
              <a:t>-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69914" y="1700214"/>
            <a:ext cx="909271" cy="230190"/>
          </a:xfr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>
            <a:lvl1pPr algn="l">
              <a:defRPr lang="ko-KR" altLang="en-US" sz="1200" dirty="0">
                <a:solidFill>
                  <a:schemeClr val="lt1"/>
                </a:solidFill>
                <a:latin typeface="+mj-ea"/>
                <a:ea typeface="+mj-ea"/>
              </a:defRPr>
            </a:lvl1pPr>
          </a:lstStyle>
          <a:p>
            <a:pPr lvl="0" algn="ctr" defTabSz="457200" latinLnBrk="0"/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9914" y="158527"/>
            <a:ext cx="909270" cy="1039813"/>
          </a:xfrm>
          <a:prstGeom prst="bracketPair">
            <a:avLst>
              <a:gd name="adj" fmla="val 22805"/>
            </a:avLst>
          </a:prstGeom>
          <a:solidFill>
            <a:srgbClr val="FFFFFF"/>
          </a:solidFill>
          <a:ln w="19050">
            <a:noFill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dist">
              <a:lnSpc>
                <a:spcPct val="100000"/>
              </a:lnSpc>
              <a:defRPr lang="ko-KR" altLang="en-US" sz="1400" kern="1200" spc="-70" baseline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dirty="0"/>
              <a:t>TITLE</a:t>
            </a:r>
          </a:p>
          <a:p>
            <a:pPr marL="0" lvl="0" indent="0" algn="ctr" defTabSz="4572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295275" y="5887066"/>
            <a:ext cx="438150" cy="4381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325007" y="6036527"/>
            <a:ext cx="8120870" cy="705338"/>
          </a:xfrm>
          <a:prstGeom prst="bracketPair">
            <a:avLst/>
          </a:prstGeom>
          <a:solidFill>
            <a:srgbClr val="FFFFFF"/>
          </a:solidFill>
          <a:ln w="63500">
            <a:solidFill>
              <a:srgbClr val="FFD700"/>
            </a:solidFill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lnSpc>
                <a:spcPct val="110000"/>
              </a:lnSpc>
              <a:defRPr lang="ko-KR" altLang="en-US" sz="1500" kern="1200" spc="-7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lvl="0" algn="ctr">
              <a:lnSpc>
                <a:spcPct val="100000"/>
              </a:lnSpc>
            </a:pPr>
            <a:r>
              <a:rPr lang="en-US" altLang="ko-KR" dirty="0"/>
              <a:t>Edit Master  text styles</a:t>
            </a:r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5007" y="804418"/>
            <a:ext cx="8120870" cy="787845"/>
          </a:xfr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sz="2600" dirty="0"/>
            </a:lvl1pPr>
          </a:lstStyle>
          <a:p>
            <a:pPr lvl="0">
              <a:lnSpc>
                <a:spcPct val="130000"/>
              </a:lnSpc>
            </a:pPr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5007" y="1790700"/>
            <a:ext cx="8120870" cy="3633823"/>
          </a:xfrm>
        </p:spPr>
        <p:txBody>
          <a:bodyPr lIns="0" rIns="0" anchor="ctr">
            <a:noAutofit/>
          </a:bodyPr>
          <a:lstStyle>
            <a:lvl1pPr marL="0" indent="0" algn="ctr" defTabSz="914400" rtl="0" eaLnBrk="1" latinLnBrk="1" hangingPunct="1">
              <a:spcBef>
                <a:spcPts val="1000"/>
              </a:spcBef>
              <a:buNone/>
              <a:defRPr lang="en-US" altLang="ko-KR" sz="1200" kern="12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 altLang="ko-KR" dirty="0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26263" y="5993258"/>
            <a:ext cx="376175" cy="237324"/>
          </a:xfrm>
        </p:spPr>
        <p:txBody>
          <a:bodyPr lIns="0" rIns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07A57165-5053-4729-B3E9-D6FE33B4EA8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1325007" y="406824"/>
            <a:ext cx="1525312" cy="373676"/>
          </a:xfrm>
          <a:prstGeom prst="roundRect">
            <a:avLst>
              <a:gd name="adj" fmla="val 9020"/>
            </a:avLst>
          </a:prstGeom>
          <a:solidFill>
            <a:srgbClr val="FFFFFF"/>
          </a:solidFill>
          <a:ln w="12700">
            <a:solidFill>
              <a:schemeClr val="accent4"/>
            </a:solidFill>
          </a:ln>
          <a:effectLst>
            <a:outerShdw dist="63500" dir="3000000" algn="tl" rotWithShape="0">
              <a:schemeClr val="accent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4"/>
                </a:solidFill>
                <a:latin typeface="+mj-ea"/>
                <a:ea typeface="+mj-ea"/>
              </a:defRPr>
            </a:lvl1pPr>
          </a:lstStyle>
          <a:p>
            <a:pPr lvl="0" algn="ctr" defTabSz="457200" latinLnBrk="0"/>
            <a:r>
              <a:rPr lang="en-US" altLang="ko-KR" dirty="0"/>
              <a:t>Edit Master</a:t>
            </a:r>
            <a:endParaRPr lang="ko-KR" alt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219074" y="6419850"/>
            <a:ext cx="590552" cy="322263"/>
          </a:xfrm>
        </p:spPr>
        <p:txBody>
          <a:bodyPr>
            <a:noAutofit/>
          </a:bodyPr>
          <a:lstStyle>
            <a:lvl1pPr algn="dist">
              <a:defRPr lang="ko-KR" altLang="en-US" sz="1000" kern="1200" spc="-70" baseline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en-US" altLang="ko-KR" dirty="0"/>
              <a:t>Team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6887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648" userDrawn="1">
          <p15:clr>
            <a:srgbClr val="FBAE40"/>
          </p15:clr>
        </p15:guide>
        <p15:guide id="3" pos="3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dirty="0"/>
              <a:t>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l">
              <a:lnSpc>
                <a:spcPct val="130000"/>
              </a:lnSpc>
              <a:buFont typeface="Arial" panose="020B0604020202020204" pitchFamily="34" charset="0"/>
              <a:buNone/>
              <a:defRPr sz="11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ctr">
              <a:lnSpc>
                <a:spcPct val="130000"/>
              </a:lnSpc>
              <a:buFont typeface="Arial" panose="020B0604020202020204" pitchFamily="34" charset="0"/>
              <a:buNone/>
              <a:defRPr sz="11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r">
              <a:lnSpc>
                <a:spcPct val="130000"/>
              </a:lnSpc>
              <a:buFont typeface="Arial" panose="020B0604020202020204" pitchFamily="34" charset="0"/>
              <a:buNone/>
              <a:defRPr sz="11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07A57165-5053-4729-B3E9-D6FE33B4EA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88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hf hdr="0" ftr="0" dt="0"/>
  <p:txStyles>
    <p:titleStyle>
      <a:lvl1pPr marL="0" indent="0" algn="l" defTabSz="914400" rtl="0" eaLnBrk="1" latinLnBrk="1" hangingPunct="1">
        <a:lnSpc>
          <a:spcPct val="130000"/>
        </a:lnSpc>
        <a:spcBef>
          <a:spcPct val="0"/>
        </a:spcBef>
        <a:buFont typeface="Arial" panose="020B0604020202020204" pitchFamily="34" charset="0"/>
        <a:buNone/>
        <a:defRPr sz="2800" kern="1200" spc="-70" baseline="0">
          <a:ln>
            <a:solidFill>
              <a:schemeClr val="bg1">
                <a:alpha val="0"/>
              </a:schemeClr>
            </a:solidFill>
          </a:ln>
          <a:solidFill>
            <a:schemeClr val="bg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1" hangingPunct="1">
        <a:lnSpc>
          <a:spcPct val="130000"/>
        </a:lnSpc>
        <a:spcBef>
          <a:spcPts val="1000"/>
        </a:spcBef>
        <a:buFont typeface="Arial" panose="020B0604020202020204" pitchFamily="34" charset="0"/>
        <a:buNone/>
        <a:defRPr sz="2000" kern="1200" spc="-70" baseline="0">
          <a:ln>
            <a:solidFill>
              <a:schemeClr val="bg1">
                <a:alpha val="0"/>
              </a:schemeClr>
            </a:solidFill>
          </a:ln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457200" indent="0" algn="l" defTabSz="914400" rtl="0" eaLnBrk="1" latinLnBrk="1" hangingPunct="1">
        <a:lnSpc>
          <a:spcPct val="130000"/>
        </a:lnSpc>
        <a:spcBef>
          <a:spcPts val="500"/>
        </a:spcBef>
        <a:buFont typeface="Arial" panose="020B0604020202020204" pitchFamily="34" charset="0"/>
        <a:buNone/>
        <a:defRPr sz="1800" kern="1200" spc="-70" baseline="0">
          <a:ln>
            <a:solidFill>
              <a:schemeClr val="bg1">
                <a:alpha val="0"/>
              </a:schemeClr>
            </a:solidFill>
          </a:ln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914400" indent="0" algn="l" defTabSz="914400" rtl="0" eaLnBrk="1" latinLnBrk="1" hangingPunct="1">
        <a:lnSpc>
          <a:spcPct val="130000"/>
        </a:lnSpc>
        <a:spcBef>
          <a:spcPts val="500"/>
        </a:spcBef>
        <a:buFont typeface="Arial" panose="020B0604020202020204" pitchFamily="34" charset="0"/>
        <a:buNone/>
        <a:defRPr sz="1600" kern="1200" spc="-70" baseline="0">
          <a:ln>
            <a:solidFill>
              <a:schemeClr val="bg1">
                <a:alpha val="0"/>
              </a:schemeClr>
            </a:solidFill>
          </a:ln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371600" indent="0" algn="l" defTabSz="914400" rtl="0" eaLnBrk="1" latinLnBrk="1" hangingPunct="1">
        <a:lnSpc>
          <a:spcPct val="130000"/>
        </a:lnSpc>
        <a:spcBef>
          <a:spcPts val="500"/>
        </a:spcBef>
        <a:buFont typeface="Arial" panose="020B0604020202020204" pitchFamily="34" charset="0"/>
        <a:buNone/>
        <a:defRPr sz="1400" kern="1200" spc="-70" baseline="0">
          <a:ln>
            <a:solidFill>
              <a:schemeClr val="bg1">
                <a:alpha val="0"/>
              </a:schemeClr>
            </a:solidFill>
          </a:ln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1828800" indent="0" algn="l" defTabSz="914400" rtl="0" eaLnBrk="1" latinLnBrk="1" hangingPunct="1">
        <a:lnSpc>
          <a:spcPct val="130000"/>
        </a:lnSpc>
        <a:spcBef>
          <a:spcPts val="500"/>
        </a:spcBef>
        <a:buFont typeface="Arial" panose="020B0604020202020204" pitchFamily="34" charset="0"/>
        <a:buNone/>
        <a:defRPr sz="1400" kern="1200" spc="-70" baseline="0">
          <a:ln>
            <a:solidFill>
              <a:schemeClr val="bg1">
                <a:alpha val="0"/>
              </a:schemeClr>
            </a:solidFill>
          </a:ln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teamjesus.iptime.org/proj/main.do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3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59.png"/><Relationship Id="rId4" Type="http://schemas.openxmlformats.org/officeDocument/2006/relationships/notesSlide" Target="../notesSlides/notesSlide4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teamjesus.iptime.org/proj/main.do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teamjesus.iptime.org/proj/main.do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210339" y="844826"/>
            <a:ext cx="3488635" cy="48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19500" y="1547534"/>
            <a:ext cx="2667000" cy="2676596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pPr algn="dist"/>
            <a:r>
              <a:rPr lang="en-US" altLang="ko-KR" dirty="0"/>
              <a:t>-</a:t>
            </a:r>
            <a:br>
              <a:rPr lang="en-US" altLang="ko-KR" dirty="0"/>
            </a:br>
            <a:r>
              <a:rPr lang="en-US" altLang="ko-KR" sz="4800" b="1" u="sng" dirty="0">
                <a:latin typeface="Adobe Caslon Pro Bold" panose="0205070206050A020403" pitchFamily="18" charset="0"/>
              </a:rPr>
              <a:t>JESUS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1100" dirty="0">
                <a:hlinkClick r:id="rId2"/>
              </a:rPr>
              <a:t>http://teamjesus.iptime.org/proj/main.do</a:t>
            </a:r>
            <a:endParaRPr lang="ko-KR" altLang="en-US" sz="1100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259564" y="312745"/>
            <a:ext cx="9250196" cy="3613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498107" y="125128"/>
            <a:ext cx="0" cy="653549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679382" y="133151"/>
            <a:ext cx="0" cy="652746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248339" y="455520"/>
            <a:ext cx="9250196" cy="3613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9130393" y="123520"/>
            <a:ext cx="0" cy="65371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9321293" y="131543"/>
            <a:ext cx="0" cy="652907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315711" y="6375070"/>
            <a:ext cx="9250196" cy="3613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304486" y="6517845"/>
            <a:ext cx="9250196" cy="3613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847566"/>
      </p:ext>
    </p:extLst>
  </p:cSld>
  <p:clrMapOvr>
    <a:masterClrMapping/>
  </p:clrMapOvr>
  <p:transition advClick="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57165-5053-4729-B3E9-D6FE33B4EA82}" type="slidenum">
              <a:rPr lang="ko-KR" altLang="en-US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pPr/>
              <a:t>10</a:t>
            </a:fld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1325006" y="406824"/>
            <a:ext cx="1954907" cy="479630"/>
          </a:xfrm>
        </p:spPr>
        <p:txBody>
          <a:bodyPr>
            <a:noAutofit/>
          </a:bodyPr>
          <a:lstStyle/>
          <a:p>
            <a:pPr algn="ctr"/>
            <a:r>
              <a:rPr lang="ko-KR" altLang="en-US" sz="2000">
                <a:latin typeface="휴먼아미체" panose="02030504000101010101" pitchFamily="18" charset="-127"/>
                <a:ea typeface="휴먼아미체" panose="02030504000101010101" pitchFamily="18" charset="-127"/>
              </a:rPr>
              <a:t>개발언어</a:t>
            </a:r>
            <a:endParaRPr lang="ko-KR" altLang="en-US" sz="20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139700" y="6419850"/>
            <a:ext cx="749300" cy="322263"/>
          </a:xfrm>
        </p:spPr>
        <p:txBody>
          <a:bodyPr/>
          <a:lstStyle/>
          <a:p>
            <a:r>
              <a:rPr lang="en-US" altLang="ko-KR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ADSTORE</a:t>
            </a:r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7" name="Text Placeholder 37"/>
          <p:cNvSpPr txBox="1">
            <a:spLocks/>
          </p:cNvSpPr>
          <p:nvPr/>
        </p:nvSpPr>
        <p:spPr>
          <a:xfrm>
            <a:off x="69914" y="135468"/>
            <a:ext cx="909270" cy="788872"/>
          </a:xfrm>
          <a:prstGeom prst="bracketPair">
            <a:avLst>
              <a:gd name="adj" fmla="val 14425"/>
            </a:avLst>
          </a:prstGeom>
          <a:solidFill>
            <a:srgbClr val="FFFFFF"/>
          </a:solidFill>
          <a:ln w="19050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spc="-70" baseline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  <a:p>
            <a:r>
              <a:rPr lang="en-US" altLang="ko-KR" sz="1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JESUS</a:t>
            </a:r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 </a:t>
            </a:r>
          </a:p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914" y="1198340"/>
            <a:ext cx="913513" cy="3600986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주제 및 목적</a:t>
            </a:r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역할분담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설계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소개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시연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후기</a:t>
            </a:r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3" name="Text Placeholder 39"/>
          <p:cNvSpPr>
            <a:spLocks noGrp="1"/>
          </p:cNvSpPr>
          <p:nvPr>
            <p:ph type="body" sz="quarter" idx="19"/>
          </p:nvPr>
        </p:nvSpPr>
        <p:spPr>
          <a:xfrm>
            <a:off x="69914" y="1340808"/>
            <a:ext cx="909271" cy="289958"/>
          </a:xfrm>
        </p:spPr>
        <p:txBody>
          <a:bodyPr/>
          <a:lstStyle/>
          <a:p>
            <a:pPr algn="ctr"/>
            <a:r>
              <a:rPr lang="en-US" altLang="ko-KR" sz="1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INDEX</a:t>
            </a:r>
            <a:endParaRPr lang="ko-KR" altLang="en-US" sz="18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039" y="2196954"/>
            <a:ext cx="904145" cy="307777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개발환경</a:t>
            </a:r>
          </a:p>
        </p:txBody>
      </p:sp>
      <p:grpSp>
        <p:nvGrpSpPr>
          <p:cNvPr id="36" name="그룹 35"/>
          <p:cNvGrpSpPr/>
          <p:nvPr/>
        </p:nvGrpSpPr>
        <p:grpSpPr>
          <a:xfrm>
            <a:off x="1325006" y="1165061"/>
            <a:ext cx="1833057" cy="2063786"/>
            <a:chOff x="4658237" y="3816905"/>
            <a:chExt cx="1747283" cy="2001412"/>
          </a:xfrm>
        </p:grpSpPr>
        <p:sp>
          <p:nvSpPr>
            <p:cNvPr id="38" name="TextBox 37"/>
            <p:cNvSpPr txBox="1"/>
            <p:nvPr/>
          </p:nvSpPr>
          <p:spPr>
            <a:xfrm>
              <a:off x="4658237" y="5430300"/>
              <a:ext cx="1383139" cy="3880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000" b="1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Java SE-1.8</a:t>
              </a:r>
              <a:endParaRPr lang="ko-KR" altLang="en-US" sz="2000" b="1" dirty="0"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  <p:pic>
          <p:nvPicPr>
            <p:cNvPr id="39" name="Picture 22" descr="java icon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9306" y="3816905"/>
              <a:ext cx="1556214" cy="1556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3441451" y="1029608"/>
            <a:ext cx="3589434" cy="2009529"/>
            <a:chOff x="4784999" y="1207297"/>
            <a:chExt cx="3900834" cy="2009529"/>
          </a:xfrm>
        </p:grpSpPr>
        <p:pic>
          <p:nvPicPr>
            <p:cNvPr id="2050" name="Picture 2" descr="ì¤ë¼í´ ìì´ì½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4999" y="1207297"/>
              <a:ext cx="3900834" cy="1979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5383825" y="2816716"/>
              <a:ext cx="23508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000" b="1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Oracle Data Base 11.2</a:t>
              </a:r>
              <a:endParaRPr lang="ko-KR" altLang="en-US" sz="2000" b="1" dirty="0"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7030885" y="899328"/>
            <a:ext cx="2036995" cy="2329519"/>
            <a:chOff x="2904640" y="3368161"/>
            <a:chExt cx="2519324" cy="2358704"/>
          </a:xfrm>
        </p:grpSpPr>
        <p:pic>
          <p:nvPicPr>
            <p:cNvPr id="2052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2895" y="3368161"/>
              <a:ext cx="2381069" cy="2092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2904640" y="5322212"/>
              <a:ext cx="2360583" cy="4046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000" b="1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Apache Tomcat 8.5</a:t>
              </a:r>
              <a:endParaRPr lang="ko-KR" altLang="en-US" sz="2000" b="1" dirty="0"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474939" y="3717235"/>
            <a:ext cx="3153349" cy="2075968"/>
            <a:chOff x="1555272" y="3447934"/>
            <a:chExt cx="3762024" cy="2431083"/>
          </a:xfrm>
        </p:grpSpPr>
        <p:pic>
          <p:nvPicPr>
            <p:cNvPr id="2054" name="Picture 6" descr="html css js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9774" y="3447934"/>
              <a:ext cx="3647522" cy="2137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1555272" y="5478907"/>
              <a:ext cx="28664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000" b="1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HTML5 / CSS3 / JavaScript</a:t>
              </a:r>
              <a:endParaRPr lang="ko-KR" altLang="en-US" sz="2000" b="1" dirty="0"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893211" y="3717235"/>
            <a:ext cx="1671121" cy="2178118"/>
            <a:chOff x="4893211" y="3717235"/>
            <a:chExt cx="1671121" cy="2178118"/>
          </a:xfrm>
        </p:grpSpPr>
        <p:pic>
          <p:nvPicPr>
            <p:cNvPr id="2056" name="Picture 8" descr="jquery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3211" y="3717235"/>
              <a:ext cx="1671121" cy="1671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5074798" y="5495243"/>
              <a:ext cx="10134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000" b="1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jQuery</a:t>
              </a:r>
              <a:endParaRPr lang="ko-KR" altLang="en-US" sz="2000" b="1" dirty="0"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7492701" y="3717235"/>
            <a:ext cx="1575179" cy="2178118"/>
            <a:chOff x="7492701" y="3717235"/>
            <a:chExt cx="1575179" cy="2178118"/>
          </a:xfrm>
        </p:grpSpPr>
        <p:sp>
          <p:nvSpPr>
            <p:cNvPr id="25" name="TextBox 24"/>
            <p:cNvSpPr txBox="1"/>
            <p:nvPr/>
          </p:nvSpPr>
          <p:spPr>
            <a:xfrm>
              <a:off x="7499175" y="5495243"/>
              <a:ext cx="13901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000" b="1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Python 3.7</a:t>
              </a:r>
              <a:endParaRPr lang="ko-KR" altLang="en-US" sz="2000" b="1" dirty="0"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  <p:pic>
          <p:nvPicPr>
            <p:cNvPr id="6" name="Picture 2" descr="íì´ì¬ logo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2701" y="3717235"/>
              <a:ext cx="1575179" cy="1763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987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57165-5053-4729-B3E9-D6FE33B4EA82}" type="slidenum">
              <a:rPr lang="ko-KR" altLang="en-US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pPr/>
              <a:t>11</a:t>
            </a:fld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pPr algn="ctr"/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역할 분담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139700" y="6419850"/>
            <a:ext cx="749300" cy="322263"/>
          </a:xfrm>
        </p:spPr>
        <p:txBody>
          <a:bodyPr/>
          <a:lstStyle/>
          <a:p>
            <a:r>
              <a:rPr lang="en-US" altLang="ko-KR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ADSTORE</a:t>
            </a:r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7" name="Text Placeholder 37"/>
          <p:cNvSpPr txBox="1">
            <a:spLocks/>
          </p:cNvSpPr>
          <p:nvPr/>
        </p:nvSpPr>
        <p:spPr>
          <a:xfrm>
            <a:off x="69914" y="135468"/>
            <a:ext cx="909270" cy="788872"/>
          </a:xfrm>
          <a:prstGeom prst="bracketPair">
            <a:avLst>
              <a:gd name="adj" fmla="val 14425"/>
            </a:avLst>
          </a:prstGeom>
          <a:solidFill>
            <a:srgbClr val="FFFFFF"/>
          </a:solidFill>
          <a:ln w="19050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spc="-70" baseline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  <a:p>
            <a:r>
              <a:rPr lang="en-US" altLang="ko-KR" sz="1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JESUS</a:t>
            </a:r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 </a:t>
            </a:r>
          </a:p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914" y="1198340"/>
            <a:ext cx="913513" cy="3600986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주제 및 목적</a:t>
            </a:r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개발환경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설계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소개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시연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후기</a:t>
            </a:r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3" name="Text Placeholder 39"/>
          <p:cNvSpPr>
            <a:spLocks noGrp="1"/>
          </p:cNvSpPr>
          <p:nvPr>
            <p:ph type="body" sz="quarter" idx="19"/>
          </p:nvPr>
        </p:nvSpPr>
        <p:spPr>
          <a:xfrm>
            <a:off x="69914" y="1340808"/>
            <a:ext cx="909271" cy="289958"/>
          </a:xfrm>
        </p:spPr>
        <p:txBody>
          <a:bodyPr/>
          <a:lstStyle/>
          <a:p>
            <a:pPr algn="ctr"/>
            <a:r>
              <a:rPr lang="en-US" altLang="ko-KR" sz="1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INDEX</a:t>
            </a:r>
            <a:endParaRPr lang="ko-KR" altLang="en-US" sz="18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039" y="2587823"/>
            <a:ext cx="904145" cy="307777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역할분담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484857" y="973390"/>
            <a:ext cx="3674376" cy="5257192"/>
            <a:chOff x="1417338" y="924340"/>
            <a:chExt cx="3674376" cy="5257192"/>
          </a:xfrm>
        </p:grpSpPr>
        <p:sp>
          <p:nvSpPr>
            <p:cNvPr id="6" name="직사각형 5"/>
            <p:cNvSpPr/>
            <p:nvPr/>
          </p:nvSpPr>
          <p:spPr>
            <a:xfrm>
              <a:off x="1417338" y="924340"/>
              <a:ext cx="3674376" cy="5257192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  <p:sp>
          <p:nvSpPr>
            <p:cNvPr id="26" name="Title 1"/>
            <p:cNvSpPr txBox="1">
              <a:spLocks/>
            </p:cNvSpPr>
            <p:nvPr/>
          </p:nvSpPr>
          <p:spPr>
            <a:xfrm>
              <a:off x="1932950" y="1045960"/>
              <a:ext cx="2699474" cy="483038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1" hangingPunct="1">
                <a:lnSpc>
                  <a:spcPct val="13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lang="en-US" sz="2600" kern="1200" spc="-70" baseline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김진우</a:t>
              </a:r>
              <a:endParaRPr lang="en-US" altLang="ko-KR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  <p:sp>
          <p:nvSpPr>
            <p:cNvPr id="29" name="Subtitle 2"/>
            <p:cNvSpPr txBox="1">
              <a:spLocks/>
            </p:cNvSpPr>
            <p:nvPr/>
          </p:nvSpPr>
          <p:spPr>
            <a:xfrm>
              <a:off x="1932950" y="1650618"/>
              <a:ext cx="2699474" cy="314587"/>
            </a:xfrm>
            <a:prstGeom prst="bracketPair">
              <a:avLst/>
            </a:prstGeom>
            <a:solidFill>
              <a:srgbClr val="FFFFFF"/>
            </a:solidFill>
            <a:ln w="3175" cap="flat" cmpd="sng" algn="ctr">
              <a:solidFill>
                <a:schemeClr val="accent4"/>
              </a:solidFill>
              <a:prstDash val="solid"/>
              <a:miter lim="800000"/>
              <a:headEnd type="oval" w="sm" len="sm"/>
              <a:tailEnd type="oval" w="sm" len="sm"/>
            </a:ln>
            <a:effectLst>
              <a:outerShdw blurRad="355600" algn="ctr" rotWithShape="0">
                <a:schemeClr val="tx1">
                  <a:lumMod val="40000"/>
                  <a:lumOff val="60000"/>
                  <a:alpha val="35000"/>
                </a:schemeClr>
              </a:outerShdw>
            </a:effectLst>
          </p:spPr>
          <p:txBody>
  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 algn="ctr" defTabSz="914400" rtl="0" eaLnBrk="1" latinLnBrk="1" hangingPunct="1">
                <a:lnSpc>
                  <a:spcPct val="13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400" kern="1200" spc="-70" baseline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+mj-ea"/>
                  <a:ea typeface="+mj-ea"/>
                  <a:cs typeface="+mn-cs"/>
                </a:defRPr>
              </a:lvl1pPr>
              <a:lvl2pPr marL="4572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팀장</a:t>
              </a:r>
            </a:p>
          </p:txBody>
        </p:sp>
        <p:sp>
          <p:nvSpPr>
            <p:cNvPr id="32" name="Subtitle 2"/>
            <p:cNvSpPr txBox="1">
              <a:spLocks/>
            </p:cNvSpPr>
            <p:nvPr/>
          </p:nvSpPr>
          <p:spPr>
            <a:xfrm>
              <a:off x="1932950" y="2086825"/>
              <a:ext cx="2699474" cy="3638760"/>
            </a:xfrm>
            <a:prstGeom prst="bracketPair">
              <a:avLst/>
            </a:prstGeom>
            <a:solidFill>
              <a:srgbClr val="FFFFFF"/>
            </a:solidFill>
            <a:ln w="3175" cap="flat" cmpd="sng" algn="ctr">
              <a:solidFill>
                <a:schemeClr val="accent4"/>
              </a:solidFill>
              <a:prstDash val="solid"/>
              <a:miter lim="800000"/>
              <a:headEnd type="oval" w="sm" len="sm"/>
              <a:tailEnd type="oval" w="sm" len="sm"/>
            </a:ln>
            <a:effectLst>
              <a:outerShdw blurRad="355600" algn="ctr" rotWithShape="0">
                <a:schemeClr val="tx1">
                  <a:lumMod val="40000"/>
                  <a:lumOff val="60000"/>
                  <a:alpha val="35000"/>
                </a:schemeClr>
              </a:outerShdw>
            </a:effectLst>
          </p:spPr>
          <p:txBody>
  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 algn="ctr" defTabSz="914400" rtl="0" eaLnBrk="1" latinLnBrk="1" hangingPunct="1">
                <a:lnSpc>
                  <a:spcPct val="13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400" kern="1200" spc="-70" baseline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+mj-ea"/>
                  <a:ea typeface="+mj-ea"/>
                  <a:cs typeface="+mn-cs"/>
                </a:defRPr>
              </a:lvl1pPr>
              <a:lvl2pPr marL="4572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ko-KR" sz="2000" dirty="0"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  <a:p>
              <a:pPr>
                <a:lnSpc>
                  <a:spcPct val="100000"/>
                </a:lnSpc>
              </a:pPr>
              <a:r>
                <a:rPr lang="en-US" altLang="ko-KR" sz="2000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DB </a:t>
              </a:r>
              <a:r>
                <a:rPr lang="ko-KR" altLang="en-US" sz="2000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설계</a:t>
              </a:r>
              <a:endParaRPr lang="en-US" altLang="ko-KR" sz="2000" dirty="0"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  <a:p>
              <a:pPr>
                <a:lnSpc>
                  <a:spcPct val="100000"/>
                </a:lnSpc>
              </a:pPr>
              <a:r>
                <a:rPr lang="ko-KR" altLang="en-US" sz="2000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디자인 가이드 </a:t>
              </a:r>
              <a:endParaRPr lang="en-US" altLang="ko-KR" sz="2000" dirty="0"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  <a:p>
              <a:pPr>
                <a:lnSpc>
                  <a:spcPct val="100000"/>
                </a:lnSpc>
              </a:pPr>
              <a:r>
                <a:rPr lang="ko-KR" altLang="en-US" sz="2000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관리자 페이지 </a:t>
              </a:r>
              <a:endParaRPr lang="en-US" altLang="ko-KR" sz="2000" dirty="0"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  <a:p>
              <a:pPr>
                <a:lnSpc>
                  <a:spcPct val="100000"/>
                </a:lnSpc>
              </a:pPr>
              <a:r>
                <a:rPr lang="ko-KR" altLang="en-US" sz="2000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데이터 추출</a:t>
              </a:r>
              <a:endParaRPr lang="en-US" altLang="ko-KR" sz="2000" dirty="0"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  <a:p>
              <a:pPr>
                <a:lnSpc>
                  <a:spcPct val="100000"/>
                </a:lnSpc>
              </a:pPr>
              <a:r>
                <a:rPr lang="ko-KR" altLang="en-US" sz="2000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생활지수와 관련된 상품 추천 </a:t>
              </a:r>
              <a:endParaRPr lang="en-US" altLang="ko-KR" sz="2000" dirty="0"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  <a:p>
              <a:pPr>
                <a:lnSpc>
                  <a:spcPct val="100000"/>
                </a:lnSpc>
              </a:pPr>
              <a:r>
                <a:rPr lang="ko-KR" altLang="en-US" sz="2000" dirty="0" err="1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메인화면</a:t>
              </a:r>
              <a:r>
                <a:rPr lang="ko-KR" altLang="en-US" sz="2000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 작업</a:t>
              </a:r>
            </a:p>
            <a:p>
              <a:r>
                <a:rPr lang="ko-KR" altLang="en-US" sz="2000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전체 진행사항 조율 및 공지</a:t>
              </a:r>
              <a:endParaRPr lang="en-US" altLang="ko-KR" sz="2000" dirty="0"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  <a:p>
              <a:r>
                <a:rPr lang="ko-KR" altLang="en-US" sz="2000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발표</a:t>
              </a:r>
              <a:endParaRPr lang="en-US" altLang="ko-KR" sz="2000" dirty="0"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  <a:p>
              <a:endPara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5502321" y="973390"/>
            <a:ext cx="3674376" cy="5257192"/>
            <a:chOff x="1417338" y="924340"/>
            <a:chExt cx="3674376" cy="5257192"/>
          </a:xfrm>
        </p:grpSpPr>
        <p:sp>
          <p:nvSpPr>
            <p:cNvPr id="35" name="직사각형 34"/>
            <p:cNvSpPr/>
            <p:nvPr/>
          </p:nvSpPr>
          <p:spPr>
            <a:xfrm>
              <a:off x="1417338" y="924340"/>
              <a:ext cx="3674376" cy="5257192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  <p:sp>
          <p:nvSpPr>
            <p:cNvPr id="36" name="Title 1"/>
            <p:cNvSpPr txBox="1">
              <a:spLocks/>
            </p:cNvSpPr>
            <p:nvPr/>
          </p:nvSpPr>
          <p:spPr>
            <a:xfrm>
              <a:off x="1932950" y="1045960"/>
              <a:ext cx="2699474" cy="483038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1" hangingPunct="1">
                <a:lnSpc>
                  <a:spcPct val="13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lang="en-US" sz="2600" kern="1200" spc="-70" baseline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송민수</a:t>
              </a:r>
              <a:endParaRPr lang="en-US" altLang="ko-KR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  <p:sp>
          <p:nvSpPr>
            <p:cNvPr id="38" name="Subtitle 2"/>
            <p:cNvSpPr txBox="1">
              <a:spLocks/>
            </p:cNvSpPr>
            <p:nvPr/>
          </p:nvSpPr>
          <p:spPr>
            <a:xfrm>
              <a:off x="1932950" y="1623273"/>
              <a:ext cx="2699474" cy="315506"/>
            </a:xfrm>
            <a:prstGeom prst="bracketPair">
              <a:avLst/>
            </a:prstGeom>
            <a:solidFill>
              <a:srgbClr val="FFFFFF"/>
            </a:solidFill>
            <a:ln w="3175" cap="flat" cmpd="sng" algn="ctr">
              <a:solidFill>
                <a:schemeClr val="accent4"/>
              </a:solidFill>
              <a:prstDash val="solid"/>
              <a:miter lim="800000"/>
              <a:headEnd type="oval" w="sm" len="sm"/>
              <a:tailEnd type="oval" w="sm" len="sm"/>
            </a:ln>
            <a:effectLst>
              <a:outerShdw blurRad="355600" algn="ctr" rotWithShape="0">
                <a:schemeClr val="tx1">
                  <a:lumMod val="40000"/>
                  <a:lumOff val="60000"/>
                  <a:alpha val="35000"/>
                </a:schemeClr>
              </a:outerShdw>
            </a:effectLst>
          </p:spPr>
          <p:txBody>
  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 algn="ctr" defTabSz="914400" rtl="0" eaLnBrk="1" latinLnBrk="1" hangingPunct="1">
                <a:lnSpc>
                  <a:spcPct val="13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400" kern="1200" spc="-70" baseline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+mj-ea"/>
                  <a:ea typeface="+mj-ea"/>
                  <a:cs typeface="+mn-cs"/>
                </a:defRPr>
              </a:lvl1pPr>
              <a:lvl2pPr marL="4572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팀원</a:t>
              </a:r>
            </a:p>
          </p:txBody>
        </p:sp>
        <p:sp>
          <p:nvSpPr>
            <p:cNvPr id="39" name="Subtitle 2"/>
            <p:cNvSpPr txBox="1">
              <a:spLocks/>
            </p:cNvSpPr>
            <p:nvPr/>
          </p:nvSpPr>
          <p:spPr>
            <a:xfrm>
              <a:off x="1904789" y="2033053"/>
              <a:ext cx="2699474" cy="3692532"/>
            </a:xfrm>
            <a:prstGeom prst="bracketPair">
              <a:avLst/>
            </a:prstGeom>
            <a:solidFill>
              <a:srgbClr val="FFFFFF"/>
            </a:solidFill>
            <a:ln w="3175" cap="flat" cmpd="sng" algn="ctr">
              <a:solidFill>
                <a:schemeClr val="accent4"/>
              </a:solidFill>
              <a:prstDash val="solid"/>
              <a:miter lim="800000"/>
              <a:headEnd type="oval" w="sm" len="sm"/>
              <a:tailEnd type="oval" w="sm" len="sm"/>
            </a:ln>
            <a:effectLst>
              <a:outerShdw blurRad="355600" algn="ctr" rotWithShape="0">
                <a:schemeClr val="tx1">
                  <a:lumMod val="40000"/>
                  <a:lumOff val="60000"/>
                  <a:alpha val="35000"/>
                </a:schemeClr>
              </a:outerShdw>
            </a:effectLst>
          </p:spPr>
          <p:txBody>
  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 algn="ctr" defTabSz="914400" rtl="0" eaLnBrk="1" latinLnBrk="1" hangingPunct="1">
                <a:lnSpc>
                  <a:spcPct val="13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400" kern="1200" spc="-70" baseline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+mj-ea"/>
                  <a:ea typeface="+mj-ea"/>
                  <a:cs typeface="+mn-cs"/>
                </a:defRPr>
              </a:lvl1pPr>
              <a:lvl2pPr marL="4572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altLang="ko-KR" sz="2000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DB </a:t>
              </a:r>
              <a:r>
                <a:rPr lang="ko-KR" altLang="en-US" sz="2000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설계</a:t>
              </a:r>
              <a:endParaRPr lang="en-US" altLang="ko-KR" sz="2000" dirty="0"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  <a:p>
              <a:pPr>
                <a:lnSpc>
                  <a:spcPct val="100000"/>
                </a:lnSpc>
              </a:pPr>
              <a:r>
                <a:rPr lang="ko-KR" altLang="en-US" sz="2000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오늘의 날씨</a:t>
              </a:r>
              <a:endParaRPr lang="en-US" altLang="ko-KR" sz="2000" dirty="0"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  <a:p>
              <a:pPr>
                <a:lnSpc>
                  <a:spcPct val="100000"/>
                </a:lnSpc>
              </a:pPr>
              <a:r>
                <a:rPr lang="ko-KR" altLang="en-US" sz="2000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데이터 추출</a:t>
              </a:r>
              <a:endParaRPr lang="en-US" altLang="ko-KR" sz="2000" dirty="0"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  <a:p>
              <a:pPr>
                <a:lnSpc>
                  <a:spcPct val="100000"/>
                </a:lnSpc>
              </a:pPr>
              <a:r>
                <a:rPr lang="ko-KR" altLang="en-US" sz="2000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날씨 데이터 분석 </a:t>
              </a:r>
              <a:endParaRPr lang="en-US" altLang="ko-KR" sz="2000" dirty="0"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  <a:p>
              <a:pPr>
                <a:lnSpc>
                  <a:spcPct val="100000"/>
                </a:lnSpc>
              </a:pPr>
              <a:r>
                <a:rPr lang="ko-KR" altLang="en-US" sz="2000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지역별 실시간 날씨 정보 시각화</a:t>
              </a:r>
              <a:endParaRPr lang="en-US" altLang="ko-KR" sz="2000" dirty="0"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226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57165-5053-4729-B3E9-D6FE33B4EA82}" type="slidenum">
              <a:rPr lang="ko-KR" altLang="en-US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pPr/>
              <a:t>12</a:t>
            </a:fld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pPr algn="ctr"/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역할 분담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139700" y="6419850"/>
            <a:ext cx="749300" cy="322263"/>
          </a:xfrm>
        </p:spPr>
        <p:txBody>
          <a:bodyPr/>
          <a:lstStyle/>
          <a:p>
            <a:r>
              <a:rPr lang="en-US" altLang="ko-KR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ADSTORE</a:t>
            </a:r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7" name="Text Placeholder 37"/>
          <p:cNvSpPr txBox="1">
            <a:spLocks/>
          </p:cNvSpPr>
          <p:nvPr/>
        </p:nvSpPr>
        <p:spPr>
          <a:xfrm>
            <a:off x="69914" y="135468"/>
            <a:ext cx="909270" cy="788872"/>
          </a:xfrm>
          <a:prstGeom prst="bracketPair">
            <a:avLst>
              <a:gd name="adj" fmla="val 14425"/>
            </a:avLst>
          </a:prstGeom>
          <a:solidFill>
            <a:srgbClr val="FFFFFF"/>
          </a:solidFill>
          <a:ln w="19050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spc="-70" baseline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  <a:p>
            <a:r>
              <a:rPr lang="en-US" altLang="ko-KR" sz="1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JESUS</a:t>
            </a:r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 </a:t>
            </a:r>
          </a:p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914" y="1198340"/>
            <a:ext cx="913513" cy="3600986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주제 및 목적</a:t>
            </a:r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개발환경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설계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소개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시연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후기</a:t>
            </a:r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3" name="Text Placeholder 39"/>
          <p:cNvSpPr>
            <a:spLocks noGrp="1"/>
          </p:cNvSpPr>
          <p:nvPr>
            <p:ph type="body" sz="quarter" idx="19"/>
          </p:nvPr>
        </p:nvSpPr>
        <p:spPr>
          <a:xfrm>
            <a:off x="69914" y="1340808"/>
            <a:ext cx="909271" cy="289958"/>
          </a:xfrm>
        </p:spPr>
        <p:txBody>
          <a:bodyPr/>
          <a:lstStyle/>
          <a:p>
            <a:pPr algn="ctr"/>
            <a:r>
              <a:rPr lang="en-US" altLang="ko-KR" sz="1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INDEX</a:t>
            </a:r>
            <a:endParaRPr lang="ko-KR" altLang="en-US" sz="18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039" y="2587823"/>
            <a:ext cx="904145" cy="307777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역할분담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5502321" y="973392"/>
            <a:ext cx="3674376" cy="5257190"/>
            <a:chOff x="1417338" y="924340"/>
            <a:chExt cx="3674376" cy="5257190"/>
          </a:xfrm>
        </p:grpSpPr>
        <p:sp>
          <p:nvSpPr>
            <p:cNvPr id="22" name="직사각형 21"/>
            <p:cNvSpPr/>
            <p:nvPr/>
          </p:nvSpPr>
          <p:spPr>
            <a:xfrm>
              <a:off x="1417338" y="924340"/>
              <a:ext cx="3674376" cy="5257190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  <p:sp>
          <p:nvSpPr>
            <p:cNvPr id="23" name="Title 1"/>
            <p:cNvSpPr txBox="1">
              <a:spLocks/>
            </p:cNvSpPr>
            <p:nvPr/>
          </p:nvSpPr>
          <p:spPr>
            <a:xfrm>
              <a:off x="1932950" y="1045960"/>
              <a:ext cx="2699474" cy="483038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1" hangingPunct="1">
                <a:lnSpc>
                  <a:spcPct val="13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lang="en-US" sz="2600" kern="1200" spc="-70" baseline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이성원</a:t>
              </a:r>
              <a:endParaRPr lang="en-US" altLang="ko-KR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  <p:sp>
          <p:nvSpPr>
            <p:cNvPr id="25" name="Subtitle 2"/>
            <p:cNvSpPr txBox="1">
              <a:spLocks/>
            </p:cNvSpPr>
            <p:nvPr/>
          </p:nvSpPr>
          <p:spPr>
            <a:xfrm>
              <a:off x="1904789" y="2033049"/>
              <a:ext cx="2699474" cy="3503690"/>
            </a:xfrm>
            <a:prstGeom prst="bracketPair">
              <a:avLst/>
            </a:prstGeom>
            <a:solidFill>
              <a:srgbClr val="FFFFFF"/>
            </a:solidFill>
            <a:ln w="3175" cap="flat" cmpd="sng" algn="ctr">
              <a:solidFill>
                <a:schemeClr val="accent4"/>
              </a:solidFill>
              <a:prstDash val="solid"/>
              <a:miter lim="800000"/>
              <a:headEnd type="oval" w="sm" len="sm"/>
              <a:tailEnd type="oval" w="sm" len="sm"/>
            </a:ln>
            <a:effectLst>
              <a:outerShdw blurRad="355600" algn="ctr" rotWithShape="0">
                <a:schemeClr val="tx1">
                  <a:lumMod val="40000"/>
                  <a:lumOff val="60000"/>
                  <a:alpha val="35000"/>
                </a:schemeClr>
              </a:outerShdw>
            </a:effectLst>
          </p:spPr>
          <p:txBody>
  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 algn="ctr" defTabSz="914400" rtl="0" eaLnBrk="1" latinLnBrk="1" hangingPunct="1">
                <a:lnSpc>
                  <a:spcPct val="13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400" kern="1200" spc="-70" baseline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+mj-ea"/>
                  <a:ea typeface="+mj-ea"/>
                  <a:cs typeface="+mn-cs"/>
                </a:defRPr>
              </a:lvl1pPr>
              <a:lvl2pPr marL="4572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sz="2000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DB </a:t>
              </a:r>
              <a:r>
                <a:rPr lang="ko-KR" altLang="en-US" sz="2000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설계</a:t>
              </a:r>
              <a:endParaRPr lang="en-US" altLang="ko-KR" sz="2000" dirty="0"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공통 </a:t>
              </a:r>
              <a:r>
                <a:rPr lang="en-US" altLang="ko-KR" sz="2000" dirty="0" err="1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Util</a:t>
              </a:r>
              <a:r>
                <a:rPr lang="en-US" altLang="ko-KR" sz="2000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 </a:t>
              </a:r>
              <a:r>
                <a:rPr lang="ko-KR" altLang="en-US" sz="2000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작업</a:t>
              </a:r>
              <a:endParaRPr lang="en-US" altLang="ko-KR" sz="2000" dirty="0"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공용 레이아웃 작업</a:t>
              </a:r>
              <a:endParaRPr lang="en-US" altLang="ko-KR" sz="2000" dirty="0"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일반 게시판</a:t>
              </a:r>
              <a:endParaRPr lang="en-US" altLang="ko-KR" sz="2000" dirty="0"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480688" y="973392"/>
            <a:ext cx="3674376" cy="5257190"/>
            <a:chOff x="1417338" y="924340"/>
            <a:chExt cx="3674376" cy="5257190"/>
          </a:xfrm>
        </p:grpSpPr>
        <p:sp>
          <p:nvSpPr>
            <p:cNvPr id="33" name="직사각형 32"/>
            <p:cNvSpPr/>
            <p:nvPr/>
          </p:nvSpPr>
          <p:spPr>
            <a:xfrm>
              <a:off x="1417338" y="924340"/>
              <a:ext cx="3674376" cy="5257190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  <p:sp>
          <p:nvSpPr>
            <p:cNvPr id="40" name="Title 1"/>
            <p:cNvSpPr txBox="1">
              <a:spLocks/>
            </p:cNvSpPr>
            <p:nvPr/>
          </p:nvSpPr>
          <p:spPr>
            <a:xfrm>
              <a:off x="1932950" y="1045960"/>
              <a:ext cx="2699474" cy="483038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1" hangingPunct="1">
                <a:lnSpc>
                  <a:spcPct val="13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lang="en-US" sz="2600" kern="1200" spc="-70" baseline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정주인</a:t>
              </a:r>
              <a:endParaRPr lang="en-US" altLang="ko-KR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  <p:sp>
          <p:nvSpPr>
            <p:cNvPr id="41" name="Subtitle 2"/>
            <p:cNvSpPr txBox="1">
              <a:spLocks/>
            </p:cNvSpPr>
            <p:nvPr/>
          </p:nvSpPr>
          <p:spPr>
            <a:xfrm>
              <a:off x="1932950" y="1643150"/>
              <a:ext cx="2699474" cy="315502"/>
            </a:xfrm>
            <a:prstGeom prst="bracketPair">
              <a:avLst/>
            </a:prstGeom>
            <a:solidFill>
              <a:srgbClr val="FFFFFF"/>
            </a:solidFill>
            <a:ln w="3175" cap="flat" cmpd="sng" algn="ctr">
              <a:solidFill>
                <a:schemeClr val="accent4"/>
              </a:solidFill>
              <a:prstDash val="solid"/>
              <a:miter lim="800000"/>
              <a:headEnd type="oval" w="sm" len="sm"/>
              <a:tailEnd type="oval" w="sm" len="sm"/>
            </a:ln>
            <a:effectLst>
              <a:outerShdw blurRad="355600" algn="ctr" rotWithShape="0">
                <a:schemeClr val="tx1">
                  <a:lumMod val="40000"/>
                  <a:lumOff val="60000"/>
                  <a:alpha val="35000"/>
                </a:schemeClr>
              </a:outerShdw>
            </a:effectLst>
          </p:spPr>
          <p:txBody>
  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 algn="ctr" defTabSz="914400" rtl="0" eaLnBrk="1" latinLnBrk="1" hangingPunct="1">
                <a:lnSpc>
                  <a:spcPct val="13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400" kern="1200" spc="-70" baseline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+mj-ea"/>
                  <a:ea typeface="+mj-ea"/>
                  <a:cs typeface="+mn-cs"/>
                </a:defRPr>
              </a:lvl1pPr>
              <a:lvl2pPr marL="4572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팀원</a:t>
              </a:r>
            </a:p>
          </p:txBody>
        </p:sp>
        <p:sp>
          <p:nvSpPr>
            <p:cNvPr id="42" name="Subtitle 2"/>
            <p:cNvSpPr txBox="1">
              <a:spLocks/>
            </p:cNvSpPr>
            <p:nvPr/>
          </p:nvSpPr>
          <p:spPr>
            <a:xfrm>
              <a:off x="1904789" y="2072804"/>
              <a:ext cx="2699474" cy="3463935"/>
            </a:xfrm>
            <a:prstGeom prst="bracketPair">
              <a:avLst/>
            </a:prstGeom>
            <a:solidFill>
              <a:srgbClr val="FFFFFF"/>
            </a:solidFill>
            <a:ln w="3175" cap="flat" cmpd="sng" algn="ctr">
              <a:solidFill>
                <a:schemeClr val="accent4"/>
              </a:solidFill>
              <a:prstDash val="solid"/>
              <a:miter lim="800000"/>
              <a:headEnd type="oval" w="sm" len="sm"/>
              <a:tailEnd type="oval" w="sm" len="sm"/>
            </a:ln>
            <a:effectLst>
              <a:outerShdw blurRad="355600" algn="ctr" rotWithShape="0">
                <a:schemeClr val="tx1">
                  <a:lumMod val="40000"/>
                  <a:lumOff val="60000"/>
                  <a:alpha val="35000"/>
                </a:schemeClr>
              </a:outerShdw>
            </a:effectLst>
          </p:spPr>
          <p:txBody>
  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 algn="ctr" defTabSz="914400" rtl="0" eaLnBrk="1" latinLnBrk="1" hangingPunct="1">
                <a:lnSpc>
                  <a:spcPct val="13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400" kern="1200" spc="-70" baseline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+mj-ea"/>
                  <a:ea typeface="+mj-ea"/>
                  <a:cs typeface="+mn-cs"/>
                </a:defRPr>
              </a:lvl1pPr>
              <a:lvl2pPr marL="4572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sz="2000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DB </a:t>
              </a:r>
              <a:r>
                <a:rPr lang="ko-KR" altLang="en-US" sz="2000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설계</a:t>
              </a:r>
              <a:endParaRPr lang="en-US" altLang="ko-KR" sz="2000" dirty="0"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CSS, JS</a:t>
              </a:r>
              <a:r>
                <a:rPr lang="ko-KR" altLang="en-US" sz="2000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 이용한 화면 디자인</a:t>
              </a:r>
              <a:endParaRPr lang="en-US" altLang="ko-KR" sz="2000" dirty="0"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공지사항</a:t>
              </a:r>
              <a:endParaRPr lang="en-US" altLang="ko-KR" sz="2000" dirty="0"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PPT </a:t>
              </a:r>
              <a:r>
                <a:rPr lang="ko-KR" altLang="en-US" sz="2000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제작</a:t>
              </a:r>
              <a:endParaRPr lang="en-US" altLang="ko-KR" sz="2000" dirty="0"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</p:grpSp>
      <p:sp>
        <p:nvSpPr>
          <p:cNvPr id="19" name="Subtitle 2"/>
          <p:cNvSpPr txBox="1">
            <a:spLocks/>
          </p:cNvSpPr>
          <p:nvPr/>
        </p:nvSpPr>
        <p:spPr>
          <a:xfrm>
            <a:off x="6017933" y="1672324"/>
            <a:ext cx="2699474" cy="315502"/>
          </a:xfrm>
          <a:prstGeom prst="bracketPair">
            <a:avLst/>
          </a:prstGeom>
          <a:solidFill>
            <a:srgbClr val="FFFFFF"/>
          </a:solidFill>
          <a:ln w="3175" cap="flat" cmpd="sng" algn="ctr">
            <a:solidFill>
              <a:schemeClr val="accent4"/>
            </a:solidFill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-7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33617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57165-5053-4729-B3E9-D6FE33B4EA82}" type="slidenum">
              <a:rPr lang="ko-KR" altLang="en-US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pPr/>
              <a:t>13</a:t>
            </a:fld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pPr algn="ctr"/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역할 분담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139700" y="6419850"/>
            <a:ext cx="749300" cy="322263"/>
          </a:xfrm>
        </p:spPr>
        <p:txBody>
          <a:bodyPr/>
          <a:lstStyle/>
          <a:p>
            <a:r>
              <a:rPr lang="en-US" altLang="ko-KR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ADSTORE</a:t>
            </a:r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7" name="Text Placeholder 37"/>
          <p:cNvSpPr txBox="1">
            <a:spLocks/>
          </p:cNvSpPr>
          <p:nvPr/>
        </p:nvSpPr>
        <p:spPr>
          <a:xfrm>
            <a:off x="69914" y="135468"/>
            <a:ext cx="909270" cy="788872"/>
          </a:xfrm>
          <a:prstGeom prst="bracketPair">
            <a:avLst>
              <a:gd name="adj" fmla="val 14425"/>
            </a:avLst>
          </a:prstGeom>
          <a:solidFill>
            <a:srgbClr val="FFFFFF"/>
          </a:solidFill>
          <a:ln w="19050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spc="-70" baseline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  <a:p>
            <a:r>
              <a:rPr lang="en-US" altLang="ko-KR" sz="1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JESUS</a:t>
            </a:r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 </a:t>
            </a:r>
          </a:p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914" y="1198340"/>
            <a:ext cx="913513" cy="3600986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주제 및 목적</a:t>
            </a:r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개발환경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설계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소개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시연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후기</a:t>
            </a:r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3" name="Text Placeholder 39"/>
          <p:cNvSpPr>
            <a:spLocks noGrp="1"/>
          </p:cNvSpPr>
          <p:nvPr>
            <p:ph type="body" sz="quarter" idx="19"/>
          </p:nvPr>
        </p:nvSpPr>
        <p:spPr>
          <a:xfrm>
            <a:off x="69914" y="1340808"/>
            <a:ext cx="909271" cy="289958"/>
          </a:xfrm>
        </p:spPr>
        <p:txBody>
          <a:bodyPr/>
          <a:lstStyle/>
          <a:p>
            <a:pPr algn="ctr"/>
            <a:r>
              <a:rPr lang="en-US" altLang="ko-KR" sz="1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INDEX</a:t>
            </a:r>
            <a:endParaRPr lang="ko-KR" altLang="en-US" sz="18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039" y="2587823"/>
            <a:ext cx="904145" cy="307777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역할분담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1480688" y="973392"/>
            <a:ext cx="3674376" cy="5257190"/>
            <a:chOff x="1417338" y="924340"/>
            <a:chExt cx="3674376" cy="5257190"/>
          </a:xfrm>
        </p:grpSpPr>
        <p:sp>
          <p:nvSpPr>
            <p:cNvPr id="22" name="직사각형 21"/>
            <p:cNvSpPr/>
            <p:nvPr/>
          </p:nvSpPr>
          <p:spPr>
            <a:xfrm>
              <a:off x="1417338" y="924340"/>
              <a:ext cx="3674376" cy="5257190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  <p:sp>
          <p:nvSpPr>
            <p:cNvPr id="23" name="Title 1"/>
            <p:cNvSpPr txBox="1">
              <a:spLocks/>
            </p:cNvSpPr>
            <p:nvPr/>
          </p:nvSpPr>
          <p:spPr>
            <a:xfrm>
              <a:off x="1932950" y="1045960"/>
              <a:ext cx="2699474" cy="483038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1" hangingPunct="1">
                <a:lnSpc>
                  <a:spcPct val="13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lang="en-US" sz="2600" kern="1200" spc="-70" baseline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최정호</a:t>
              </a:r>
              <a:endParaRPr lang="en-US" altLang="ko-KR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  <p:sp>
          <p:nvSpPr>
            <p:cNvPr id="25" name="Subtitle 2"/>
            <p:cNvSpPr txBox="1">
              <a:spLocks/>
            </p:cNvSpPr>
            <p:nvPr/>
          </p:nvSpPr>
          <p:spPr>
            <a:xfrm>
              <a:off x="1904789" y="2072805"/>
              <a:ext cx="2699474" cy="3444056"/>
            </a:xfrm>
            <a:prstGeom prst="bracketPair">
              <a:avLst/>
            </a:prstGeom>
            <a:solidFill>
              <a:srgbClr val="FFFFFF"/>
            </a:solidFill>
            <a:ln w="3175" cap="flat" cmpd="sng" algn="ctr">
              <a:solidFill>
                <a:schemeClr val="accent4"/>
              </a:solidFill>
              <a:prstDash val="solid"/>
              <a:miter lim="800000"/>
              <a:headEnd type="oval" w="sm" len="sm"/>
              <a:tailEnd type="oval" w="sm" len="sm"/>
            </a:ln>
            <a:effectLst>
              <a:outerShdw blurRad="355600" algn="ctr" rotWithShape="0">
                <a:schemeClr val="tx1">
                  <a:lumMod val="40000"/>
                  <a:lumOff val="60000"/>
                  <a:alpha val="35000"/>
                </a:schemeClr>
              </a:outerShdw>
            </a:effectLst>
          </p:spPr>
          <p:txBody>
  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 algn="ctr" defTabSz="914400" rtl="0" eaLnBrk="1" latinLnBrk="1" hangingPunct="1">
                <a:lnSpc>
                  <a:spcPct val="13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400" kern="1200" spc="-70" baseline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+mj-ea"/>
                  <a:ea typeface="+mj-ea"/>
                  <a:cs typeface="+mn-cs"/>
                </a:defRPr>
              </a:lvl1pPr>
              <a:lvl2pPr marL="4572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sz="2000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DB </a:t>
              </a:r>
              <a:r>
                <a:rPr lang="ko-KR" altLang="en-US" sz="2000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설계</a:t>
              </a:r>
              <a:endParaRPr lang="en-US" altLang="ko-KR" sz="2000" dirty="0"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spc="-150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로그인</a:t>
              </a:r>
              <a:r>
                <a:rPr lang="en-US" altLang="ko-KR" sz="2000" spc="-150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, </a:t>
              </a:r>
              <a:r>
                <a:rPr lang="ko-KR" altLang="en-US" sz="2000" spc="-150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로그아웃 전체 레이아웃잡기</a:t>
              </a:r>
              <a:endParaRPr lang="en-US" altLang="ko-KR" sz="2000" spc="-150" dirty="0"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로그인</a:t>
              </a:r>
              <a:r>
                <a:rPr lang="en-US" altLang="ko-KR" sz="2000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 </a:t>
              </a:r>
              <a:r>
                <a:rPr lang="ko-KR" altLang="en-US" sz="2000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및 로그아웃 구현</a:t>
              </a:r>
              <a:endParaRPr lang="en-US" altLang="ko-KR" sz="2000" dirty="0"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이메일 인증</a:t>
              </a:r>
              <a:endParaRPr lang="en-US" altLang="ko-KR" sz="2000" dirty="0"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5509349" y="973392"/>
            <a:ext cx="3674376" cy="5257190"/>
            <a:chOff x="1417338" y="924340"/>
            <a:chExt cx="3674376" cy="5257190"/>
          </a:xfrm>
        </p:grpSpPr>
        <p:sp>
          <p:nvSpPr>
            <p:cNvPr id="33" name="직사각형 32"/>
            <p:cNvSpPr/>
            <p:nvPr/>
          </p:nvSpPr>
          <p:spPr>
            <a:xfrm>
              <a:off x="1417338" y="924340"/>
              <a:ext cx="3674376" cy="5257190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  <p:sp>
          <p:nvSpPr>
            <p:cNvPr id="40" name="Title 1"/>
            <p:cNvSpPr txBox="1">
              <a:spLocks/>
            </p:cNvSpPr>
            <p:nvPr/>
          </p:nvSpPr>
          <p:spPr>
            <a:xfrm>
              <a:off x="1932950" y="1045960"/>
              <a:ext cx="2699474" cy="483038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1" hangingPunct="1">
                <a:lnSpc>
                  <a:spcPct val="13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lang="en-US" sz="2600" kern="1200" spc="-70" baseline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b="1" dirty="0" err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황경화</a:t>
              </a:r>
              <a:endParaRPr lang="en-US" altLang="ko-KR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  <p:sp>
          <p:nvSpPr>
            <p:cNvPr id="42" name="Subtitle 2"/>
            <p:cNvSpPr txBox="1">
              <a:spLocks/>
            </p:cNvSpPr>
            <p:nvPr/>
          </p:nvSpPr>
          <p:spPr>
            <a:xfrm>
              <a:off x="1904789" y="2072805"/>
              <a:ext cx="2699474" cy="3444056"/>
            </a:xfrm>
            <a:prstGeom prst="bracketPair">
              <a:avLst/>
            </a:prstGeom>
            <a:solidFill>
              <a:srgbClr val="FFFFFF"/>
            </a:solidFill>
            <a:ln w="3175" cap="flat" cmpd="sng" algn="ctr">
              <a:solidFill>
                <a:schemeClr val="accent4"/>
              </a:solidFill>
              <a:prstDash val="solid"/>
              <a:miter lim="800000"/>
              <a:headEnd type="oval" w="sm" len="sm"/>
              <a:tailEnd type="oval" w="sm" len="sm"/>
            </a:ln>
            <a:effectLst>
              <a:outerShdw blurRad="355600" algn="ctr" rotWithShape="0">
                <a:schemeClr val="tx1">
                  <a:lumMod val="40000"/>
                  <a:lumOff val="60000"/>
                  <a:alpha val="35000"/>
                </a:schemeClr>
              </a:outerShdw>
            </a:effectLst>
          </p:spPr>
          <p:txBody>
  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 algn="ctr" defTabSz="914400" rtl="0" eaLnBrk="1" latinLnBrk="1" hangingPunct="1">
                <a:lnSpc>
                  <a:spcPct val="13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400" kern="1200" spc="-70" baseline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+mj-ea"/>
                  <a:ea typeface="+mj-ea"/>
                  <a:cs typeface="+mn-cs"/>
                </a:defRPr>
              </a:lvl1pPr>
              <a:lvl2pPr marL="4572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sz="2000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DB </a:t>
              </a:r>
              <a:r>
                <a:rPr lang="ko-KR" altLang="en-US" sz="2000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설계</a:t>
              </a:r>
              <a:endParaRPr lang="en-US" altLang="ko-KR" sz="2000" dirty="0"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회원가입 폼 작업</a:t>
              </a:r>
              <a:endParaRPr lang="en-US" altLang="ko-KR" sz="2000" dirty="0"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회원가입</a:t>
              </a:r>
              <a:r>
                <a:rPr lang="en-US" altLang="ko-KR" sz="2000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 </a:t>
              </a:r>
              <a:r>
                <a:rPr lang="ko-KR" altLang="en-US" sz="2000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기능 및 회원관리</a:t>
              </a:r>
              <a:endParaRPr lang="en-US" altLang="ko-KR" sz="2000" dirty="0"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</p:grpSp>
      <p:sp>
        <p:nvSpPr>
          <p:cNvPr id="19" name="Subtitle 2"/>
          <p:cNvSpPr txBox="1">
            <a:spLocks/>
          </p:cNvSpPr>
          <p:nvPr/>
        </p:nvSpPr>
        <p:spPr>
          <a:xfrm>
            <a:off x="1996300" y="1692202"/>
            <a:ext cx="2699474" cy="315502"/>
          </a:xfrm>
          <a:prstGeom prst="bracketPair">
            <a:avLst/>
          </a:prstGeom>
          <a:solidFill>
            <a:srgbClr val="FFFFFF"/>
          </a:solidFill>
          <a:ln w="3175" cap="flat" cmpd="sng" algn="ctr">
            <a:solidFill>
              <a:schemeClr val="accent4"/>
            </a:solidFill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-7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팀원</a:t>
            </a:r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>
            <a:off x="6024961" y="1692202"/>
            <a:ext cx="2699474" cy="315502"/>
          </a:xfrm>
          <a:prstGeom prst="bracketPair">
            <a:avLst/>
          </a:prstGeom>
          <a:solidFill>
            <a:srgbClr val="FFFFFF"/>
          </a:solidFill>
          <a:ln w="3175" cap="flat" cmpd="sng" algn="ctr">
            <a:solidFill>
              <a:schemeClr val="accent4"/>
            </a:solidFill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-7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210222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57165-5053-4729-B3E9-D6FE33B4EA82}" type="slidenum">
              <a:rPr lang="ko-KR" altLang="en-US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pPr/>
              <a:t>14</a:t>
            </a:fld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1325006" y="406823"/>
            <a:ext cx="2372351" cy="373677"/>
          </a:xfrm>
        </p:spPr>
        <p:txBody>
          <a:bodyPr>
            <a:noAutofit/>
          </a:bodyPr>
          <a:lstStyle/>
          <a:p>
            <a:pPr algn="ctr"/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일정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139700" y="6419850"/>
            <a:ext cx="749300" cy="322263"/>
          </a:xfrm>
        </p:spPr>
        <p:txBody>
          <a:bodyPr/>
          <a:lstStyle/>
          <a:p>
            <a:r>
              <a:rPr lang="en-US" altLang="ko-KR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ADSTORE</a:t>
            </a:r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7" name="Text Placeholder 37"/>
          <p:cNvSpPr txBox="1">
            <a:spLocks/>
          </p:cNvSpPr>
          <p:nvPr/>
        </p:nvSpPr>
        <p:spPr>
          <a:xfrm>
            <a:off x="69914" y="135468"/>
            <a:ext cx="909270" cy="788872"/>
          </a:xfrm>
          <a:prstGeom prst="bracketPair">
            <a:avLst>
              <a:gd name="adj" fmla="val 14425"/>
            </a:avLst>
          </a:prstGeom>
          <a:solidFill>
            <a:srgbClr val="FFFFFF"/>
          </a:solidFill>
          <a:ln w="19050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spc="-70" baseline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  <a:p>
            <a:r>
              <a:rPr lang="en-US" altLang="ko-KR" sz="1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JESUS</a:t>
            </a:r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 </a:t>
            </a:r>
          </a:p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914" y="1198340"/>
            <a:ext cx="913513" cy="3600986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주제 및 목적</a:t>
            </a:r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개발환경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역할분담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소개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시연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후기</a:t>
            </a:r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0" name="Text Placeholder 39"/>
          <p:cNvSpPr>
            <a:spLocks noGrp="1"/>
          </p:cNvSpPr>
          <p:nvPr>
            <p:ph type="body" sz="quarter" idx="19"/>
          </p:nvPr>
        </p:nvSpPr>
        <p:spPr>
          <a:xfrm>
            <a:off x="69914" y="1340808"/>
            <a:ext cx="909271" cy="289958"/>
          </a:xfrm>
        </p:spPr>
        <p:txBody>
          <a:bodyPr/>
          <a:lstStyle/>
          <a:p>
            <a:pPr algn="ctr"/>
            <a:r>
              <a:rPr lang="en-US" altLang="ko-KR" sz="1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INDEX</a:t>
            </a:r>
            <a:endParaRPr lang="ko-KR" altLang="en-US" sz="18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039" y="2977803"/>
            <a:ext cx="904145" cy="307777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설계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325006" y="1113183"/>
            <a:ext cx="8176803" cy="5306667"/>
          </a:xfrm>
          <a:prstGeom prst="rect">
            <a:avLst/>
          </a:prstGeom>
          <a:solidFill>
            <a:schemeClr val="accent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1456559" y="1853747"/>
            <a:ext cx="3252349" cy="832058"/>
            <a:chOff x="1506255" y="891283"/>
            <a:chExt cx="3252349" cy="832058"/>
          </a:xfrm>
        </p:grpSpPr>
        <p:sp>
          <p:nvSpPr>
            <p:cNvPr id="36" name="Subtitle 2"/>
            <p:cNvSpPr txBox="1">
              <a:spLocks/>
            </p:cNvSpPr>
            <p:nvPr/>
          </p:nvSpPr>
          <p:spPr>
            <a:xfrm>
              <a:off x="2059130" y="1285832"/>
              <a:ext cx="2699474" cy="382339"/>
            </a:xfrm>
            <a:prstGeom prst="bracketPair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  <a:miter lim="800000"/>
              <a:headEnd type="oval" w="sm" len="sm"/>
              <a:tailEnd type="oval" w="sm" len="sm"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 algn="ctr" defTabSz="914400" rtl="0" eaLnBrk="1" latinLnBrk="1" hangingPunct="1">
                <a:lnSpc>
                  <a:spcPct val="13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400" kern="1200" spc="-70" baseline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+mj-ea"/>
                  <a:ea typeface="+mj-ea"/>
                  <a:cs typeface="+mn-cs"/>
                </a:defRPr>
              </a:lvl1pPr>
              <a:lvl2pPr marL="4572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 latinLnBrk="0"/>
              <a:r>
                <a:rPr lang="ko-KR" altLang="en-US" sz="1800" b="1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주제 선정 </a:t>
              </a:r>
              <a:r>
                <a:rPr lang="en-US" altLang="ko-KR" sz="1800" b="1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/ </a:t>
              </a:r>
              <a:r>
                <a:rPr lang="ko-KR" altLang="en-US" sz="1800" b="1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팀 이름 선정 </a:t>
              </a:r>
              <a:r>
                <a:rPr lang="en-US" altLang="ko-KR" sz="1800" b="1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/ </a:t>
              </a:r>
              <a:r>
                <a:rPr lang="ko-KR" altLang="en-US" sz="1800" b="1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역할분배</a:t>
              </a:r>
            </a:p>
          </p:txBody>
        </p:sp>
        <p:pic>
          <p:nvPicPr>
            <p:cNvPr id="10246" name="Picture 6" descr="ë¸ëì ìì´ì½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6255" y="1232892"/>
              <a:ext cx="483183" cy="490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Subtitle 2">
              <a:extLst>
                <a:ext uri="{FF2B5EF4-FFF2-40B4-BE49-F238E27FC236}">
                  <a16:creationId xmlns:a16="http://schemas.microsoft.com/office/drawing/2014/main" id="{9C1CED1E-A312-450D-9DA7-0DF5F153DE91}"/>
                </a:ext>
              </a:extLst>
            </p:cNvPr>
            <p:cNvSpPr txBox="1">
              <a:spLocks/>
            </p:cNvSpPr>
            <p:nvPr/>
          </p:nvSpPr>
          <p:spPr>
            <a:xfrm>
              <a:off x="2059130" y="891283"/>
              <a:ext cx="1687923" cy="271093"/>
            </a:xfrm>
            <a:prstGeom prst="bracketPair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  <a:miter lim="800000"/>
              <a:headEnd type="oval" w="sm" len="sm"/>
              <a:tailEnd type="oval" w="sm" len="sm"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 algn="ctr" defTabSz="914400" rtl="0" eaLnBrk="1" latinLnBrk="1" hangingPunct="1">
                <a:lnSpc>
                  <a:spcPct val="13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400" kern="1200" spc="-70" baseline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+mj-ea"/>
                  <a:ea typeface="+mj-ea"/>
                  <a:cs typeface="+mn-cs"/>
                </a:defRPr>
              </a:lvl1pPr>
              <a:lvl2pPr marL="4572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 latinLnBrk="0"/>
              <a:r>
                <a:rPr lang="en-US" altLang="ko-KR" sz="18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2019/06/03~06/07</a:t>
              </a:r>
              <a:endParaRPr lang="ko-KR" alt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088605" y="3240719"/>
            <a:ext cx="3252349" cy="490449"/>
            <a:chOff x="1506255" y="2386760"/>
            <a:chExt cx="3252349" cy="490449"/>
          </a:xfrm>
        </p:grpSpPr>
        <p:sp>
          <p:nvSpPr>
            <p:cNvPr id="38" name="Subtitle 2"/>
            <p:cNvSpPr txBox="1">
              <a:spLocks/>
            </p:cNvSpPr>
            <p:nvPr/>
          </p:nvSpPr>
          <p:spPr>
            <a:xfrm>
              <a:off x="2059130" y="2445175"/>
              <a:ext cx="2699474" cy="382339"/>
            </a:xfrm>
            <a:prstGeom prst="bracketPair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  <a:miter lim="800000"/>
              <a:headEnd type="oval" w="sm" len="sm"/>
              <a:tailEnd type="oval" w="sm" len="sm"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 algn="ctr" defTabSz="914400" rtl="0" eaLnBrk="1" latinLnBrk="1" hangingPunct="1">
                <a:lnSpc>
                  <a:spcPct val="13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400" kern="1200" spc="-70" baseline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+mj-ea"/>
                  <a:ea typeface="+mj-ea"/>
                  <a:cs typeface="+mn-cs"/>
                </a:defRPr>
              </a:lvl1pPr>
              <a:lvl2pPr marL="4572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 latinLnBrk="0"/>
              <a:r>
                <a:rPr lang="ko-KR" altLang="en-US" sz="1800" b="1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각 담당 파트 </a:t>
              </a:r>
              <a:r>
                <a:rPr lang="en-US" altLang="ko-KR" sz="1800" b="1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MVC </a:t>
              </a:r>
              <a:r>
                <a:rPr lang="ko-KR" altLang="en-US" sz="1800" b="1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구현</a:t>
              </a:r>
            </a:p>
          </p:txBody>
        </p:sp>
        <p:pic>
          <p:nvPicPr>
            <p:cNvPr id="43" name="Picture 6" descr="ë¸ëì ìì´ì½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6255" y="2386760"/>
              <a:ext cx="483183" cy="490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/>
          <p:cNvGrpSpPr/>
          <p:nvPr/>
        </p:nvGrpSpPr>
        <p:grpSpPr>
          <a:xfrm>
            <a:off x="1907801" y="3291648"/>
            <a:ext cx="3585774" cy="490449"/>
            <a:chOff x="1506255" y="5012460"/>
            <a:chExt cx="3585774" cy="490449"/>
          </a:xfrm>
        </p:grpSpPr>
        <p:sp>
          <p:nvSpPr>
            <p:cNvPr id="40" name="Subtitle 2"/>
            <p:cNvSpPr txBox="1">
              <a:spLocks/>
            </p:cNvSpPr>
            <p:nvPr/>
          </p:nvSpPr>
          <p:spPr>
            <a:xfrm>
              <a:off x="2059130" y="5063391"/>
              <a:ext cx="3032899" cy="388589"/>
            </a:xfrm>
            <a:prstGeom prst="bracketPair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  <a:miter lim="800000"/>
              <a:headEnd type="oval" w="sm" len="sm"/>
              <a:tailEnd type="oval" w="sm" len="sm"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 algn="ctr" defTabSz="914400" rtl="0" eaLnBrk="1" latinLnBrk="1" hangingPunct="1">
                <a:lnSpc>
                  <a:spcPct val="13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400" kern="1200" spc="-70" baseline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+mj-ea"/>
                  <a:ea typeface="+mj-ea"/>
                  <a:cs typeface="+mn-cs"/>
                </a:defRPr>
              </a:lvl1pPr>
              <a:lvl2pPr marL="4572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 latinLnBrk="0"/>
              <a:r>
                <a:rPr lang="ko-KR" altLang="en-US" sz="1800" b="1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데이터 수집 및 </a:t>
              </a:r>
              <a:r>
                <a:rPr lang="en-US" altLang="ko-KR" sz="1800" b="1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DAO</a:t>
              </a:r>
              <a:r>
                <a:rPr lang="ko-KR" altLang="en-US" sz="1800" b="1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만들기 </a:t>
              </a:r>
              <a:r>
                <a:rPr lang="en-US" altLang="ko-KR" sz="1800" b="1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/ MVC </a:t>
              </a:r>
              <a:r>
                <a:rPr lang="ko-KR" altLang="en-US" sz="1800" b="1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틀 잡기</a:t>
              </a:r>
            </a:p>
          </p:txBody>
        </p:sp>
        <p:pic>
          <p:nvPicPr>
            <p:cNvPr id="45" name="Picture 6" descr="ë¸ëì ìì´ì½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6255" y="5012460"/>
              <a:ext cx="483183" cy="490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/>
          <p:cNvGrpSpPr/>
          <p:nvPr/>
        </p:nvGrpSpPr>
        <p:grpSpPr>
          <a:xfrm>
            <a:off x="5273184" y="2195689"/>
            <a:ext cx="4079536" cy="490449"/>
            <a:chOff x="1506254" y="3654884"/>
            <a:chExt cx="4079536" cy="490449"/>
          </a:xfrm>
        </p:grpSpPr>
        <p:sp>
          <p:nvSpPr>
            <p:cNvPr id="39" name="Subtitle 2"/>
            <p:cNvSpPr txBox="1">
              <a:spLocks/>
            </p:cNvSpPr>
            <p:nvPr/>
          </p:nvSpPr>
          <p:spPr>
            <a:xfrm>
              <a:off x="2059129" y="3713183"/>
              <a:ext cx="3526661" cy="432150"/>
            </a:xfrm>
            <a:prstGeom prst="bracketPair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  <a:miter lim="800000"/>
              <a:headEnd type="oval" w="sm" len="sm"/>
              <a:tailEnd type="oval" w="sm" len="sm"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 algn="ctr" defTabSz="914400" rtl="0" eaLnBrk="1" latinLnBrk="1" hangingPunct="1">
                <a:lnSpc>
                  <a:spcPct val="13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400" kern="1200" spc="-70" baseline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+mj-ea"/>
                  <a:ea typeface="+mj-ea"/>
                  <a:cs typeface="+mn-cs"/>
                </a:defRPr>
              </a:lvl1pPr>
              <a:lvl2pPr marL="4572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 latinLnBrk="0"/>
              <a:r>
                <a:rPr lang="ko-KR" altLang="en-US" sz="1800" b="1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요구사항분석</a:t>
              </a:r>
              <a:r>
                <a:rPr lang="en-US" altLang="ko-KR" sz="1800" b="1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 / DB</a:t>
              </a:r>
              <a:r>
                <a:rPr lang="ko-KR" altLang="en-US" sz="1800" b="1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설계 및 모델링 </a:t>
              </a:r>
              <a:r>
                <a:rPr lang="en-US" altLang="ko-KR" sz="1800" b="1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/ </a:t>
              </a:r>
              <a:r>
                <a:rPr lang="ko-KR" altLang="en-US" sz="1800" b="1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화면구성</a:t>
              </a:r>
              <a:r>
                <a:rPr lang="en-US" altLang="ko-KR" sz="1800" b="1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(</a:t>
              </a:r>
              <a:r>
                <a:rPr lang="ko-KR" altLang="en-US" sz="1800" b="1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스토리보드</a:t>
              </a:r>
              <a:r>
                <a:rPr lang="en-US" altLang="ko-KR" sz="1800" b="1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)</a:t>
              </a:r>
              <a:endParaRPr lang="ko-KR" altLang="en-US" sz="1800" b="1" dirty="0"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  <p:pic>
          <p:nvPicPr>
            <p:cNvPr id="44" name="Picture 6" descr="ë¸ëì ìì´ì½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6254" y="3654884"/>
              <a:ext cx="483183" cy="490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그룹 29"/>
          <p:cNvGrpSpPr/>
          <p:nvPr/>
        </p:nvGrpSpPr>
        <p:grpSpPr>
          <a:xfrm>
            <a:off x="6088605" y="4344164"/>
            <a:ext cx="3252349" cy="490449"/>
            <a:chOff x="1506255" y="2386760"/>
            <a:chExt cx="3252349" cy="490449"/>
          </a:xfrm>
        </p:grpSpPr>
        <p:sp>
          <p:nvSpPr>
            <p:cNvPr id="31" name="Subtitle 2"/>
            <p:cNvSpPr txBox="1">
              <a:spLocks/>
            </p:cNvSpPr>
            <p:nvPr/>
          </p:nvSpPr>
          <p:spPr>
            <a:xfrm>
              <a:off x="2059130" y="2445175"/>
              <a:ext cx="2699474" cy="382339"/>
            </a:xfrm>
            <a:prstGeom prst="bracketPair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  <a:miter lim="800000"/>
              <a:headEnd type="oval" w="sm" len="sm"/>
              <a:tailEnd type="oval" w="sm" len="sm"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 algn="ctr" defTabSz="914400" rtl="0" eaLnBrk="1" latinLnBrk="1" hangingPunct="1">
                <a:lnSpc>
                  <a:spcPct val="13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400" kern="1200" spc="-70" baseline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+mj-ea"/>
                  <a:ea typeface="+mj-ea"/>
                  <a:cs typeface="+mn-cs"/>
                </a:defRPr>
              </a:lvl1pPr>
              <a:lvl2pPr marL="4572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 latinLnBrk="0"/>
              <a:r>
                <a:rPr lang="ko-KR" altLang="en-US" sz="1800" b="1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테스트 및 버그 수정</a:t>
              </a:r>
            </a:p>
          </p:txBody>
        </p:sp>
        <p:pic>
          <p:nvPicPr>
            <p:cNvPr id="32" name="Picture 6" descr="ë¸ëì ìì´ì½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6255" y="2386760"/>
              <a:ext cx="483183" cy="490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그룹 32"/>
          <p:cNvGrpSpPr/>
          <p:nvPr/>
        </p:nvGrpSpPr>
        <p:grpSpPr>
          <a:xfrm>
            <a:off x="1912158" y="4377537"/>
            <a:ext cx="3581417" cy="490449"/>
            <a:chOff x="1506255" y="2386760"/>
            <a:chExt cx="3581417" cy="490449"/>
          </a:xfrm>
        </p:grpSpPr>
        <p:sp>
          <p:nvSpPr>
            <p:cNvPr id="34" name="Subtitle 2"/>
            <p:cNvSpPr txBox="1">
              <a:spLocks/>
            </p:cNvSpPr>
            <p:nvPr/>
          </p:nvSpPr>
          <p:spPr>
            <a:xfrm>
              <a:off x="2059130" y="2445175"/>
              <a:ext cx="3028542" cy="391483"/>
            </a:xfrm>
            <a:prstGeom prst="bracketPair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  <a:miter lim="800000"/>
              <a:headEnd type="oval" w="sm" len="sm"/>
              <a:tailEnd type="oval" w="sm" len="sm"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 algn="ctr" defTabSz="914400" rtl="0" eaLnBrk="1" latinLnBrk="1" hangingPunct="1">
                <a:lnSpc>
                  <a:spcPct val="13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400" kern="1200" spc="-70" baseline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+mj-ea"/>
                  <a:ea typeface="+mj-ea"/>
                  <a:cs typeface="+mn-cs"/>
                </a:defRPr>
              </a:lvl1pPr>
              <a:lvl2pPr marL="4572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 latinLnBrk="0"/>
              <a:r>
                <a:rPr lang="ko-KR" altLang="en-US" sz="1800" b="1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각 파트 결합 </a:t>
              </a:r>
              <a:r>
                <a:rPr lang="en-US" altLang="ko-KR" sz="1800" b="1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/ </a:t>
              </a:r>
              <a:r>
                <a:rPr lang="ko-KR" altLang="en-US" sz="1800" b="1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전체 웹 페이지 완성</a:t>
              </a:r>
            </a:p>
          </p:txBody>
        </p:sp>
        <p:pic>
          <p:nvPicPr>
            <p:cNvPr id="35" name="Picture 6" descr="ë¸ëì ìì´ì½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6255" y="2386760"/>
              <a:ext cx="483183" cy="490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오른쪽 화살표 2"/>
          <p:cNvSpPr/>
          <p:nvPr/>
        </p:nvSpPr>
        <p:spPr>
          <a:xfrm>
            <a:off x="4914580" y="2336819"/>
            <a:ext cx="271887" cy="261220"/>
          </a:xfrm>
          <a:prstGeom prst="rightArrow">
            <a:avLst/>
          </a:prstGeom>
          <a:solidFill>
            <a:schemeClr val="accent1">
              <a:alpha val="72000"/>
            </a:schemeClr>
          </a:solidFill>
          <a:ln w="34925" cap="rnd">
            <a:solidFill>
              <a:schemeClr val="bg1">
                <a:alpha val="82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>
            <a:off x="1529364" y="3404987"/>
            <a:ext cx="271887" cy="261220"/>
          </a:xfrm>
          <a:prstGeom prst="rightArrow">
            <a:avLst/>
          </a:prstGeom>
          <a:solidFill>
            <a:schemeClr val="accent1">
              <a:alpha val="72000"/>
            </a:schemeClr>
          </a:solidFill>
          <a:ln w="34925" cap="rnd">
            <a:solidFill>
              <a:schemeClr val="bg1">
                <a:alpha val="82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오른쪽 화살표 46"/>
          <p:cNvSpPr/>
          <p:nvPr/>
        </p:nvSpPr>
        <p:spPr>
          <a:xfrm>
            <a:off x="1576492" y="4523698"/>
            <a:ext cx="271887" cy="261220"/>
          </a:xfrm>
          <a:prstGeom prst="rightArrow">
            <a:avLst/>
          </a:prstGeom>
          <a:solidFill>
            <a:schemeClr val="accent1">
              <a:alpha val="72000"/>
            </a:schemeClr>
          </a:solidFill>
          <a:ln w="34925" cap="rnd">
            <a:solidFill>
              <a:schemeClr val="bg1">
                <a:alpha val="82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오른쪽 화살표 53"/>
          <p:cNvSpPr/>
          <p:nvPr/>
        </p:nvSpPr>
        <p:spPr>
          <a:xfrm>
            <a:off x="5641378" y="4523698"/>
            <a:ext cx="271887" cy="261220"/>
          </a:xfrm>
          <a:prstGeom prst="rightArrow">
            <a:avLst/>
          </a:prstGeom>
          <a:solidFill>
            <a:schemeClr val="accent1">
              <a:alpha val="72000"/>
            </a:schemeClr>
          </a:solidFill>
          <a:ln w="34925" cap="rnd">
            <a:solidFill>
              <a:schemeClr val="bg1">
                <a:alpha val="82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오른쪽 화살표 54"/>
          <p:cNvSpPr/>
          <p:nvPr/>
        </p:nvSpPr>
        <p:spPr>
          <a:xfrm>
            <a:off x="5641378" y="3404987"/>
            <a:ext cx="271887" cy="261220"/>
          </a:xfrm>
          <a:prstGeom prst="rightArrow">
            <a:avLst/>
          </a:prstGeom>
          <a:solidFill>
            <a:schemeClr val="accent1">
              <a:alpha val="72000"/>
            </a:schemeClr>
          </a:solidFill>
          <a:ln w="34925" cap="rnd">
            <a:solidFill>
              <a:schemeClr val="bg1">
                <a:alpha val="82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Subtitle 2">
            <a:extLst>
              <a:ext uri="{FF2B5EF4-FFF2-40B4-BE49-F238E27FC236}">
                <a16:creationId xmlns:a16="http://schemas.microsoft.com/office/drawing/2014/main" id="{54EF2FD9-04FB-4E7B-8490-BA3DD7FA1FFC}"/>
              </a:ext>
            </a:extLst>
          </p:cNvPr>
          <p:cNvSpPr txBox="1">
            <a:spLocks/>
          </p:cNvSpPr>
          <p:nvPr/>
        </p:nvSpPr>
        <p:spPr>
          <a:xfrm>
            <a:off x="5843084" y="1891664"/>
            <a:ext cx="1687923" cy="271093"/>
          </a:xfrm>
          <a:prstGeom prst="bracketPair">
            <a:avLst/>
          </a:prstGeom>
          <a:solidFill>
            <a:srgbClr val="FFFFFF"/>
          </a:solidFill>
          <a:ln w="3175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-7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0"/>
            <a:r>
              <a:rPr lang="en-US" altLang="ko-KR" sz="1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2019/06/08~06/14</a:t>
            </a:r>
            <a:endParaRPr lang="ko-KR" altLang="en-US" sz="1800" b="1" dirty="0">
              <a:solidFill>
                <a:schemeClr val="accent5">
                  <a:lumMod val="60000"/>
                  <a:lumOff val="4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9777F8D4-2066-4212-84B4-34B409A60F2C}"/>
              </a:ext>
            </a:extLst>
          </p:cNvPr>
          <p:cNvSpPr txBox="1">
            <a:spLocks/>
          </p:cNvSpPr>
          <p:nvPr/>
        </p:nvSpPr>
        <p:spPr>
          <a:xfrm>
            <a:off x="2470071" y="2996144"/>
            <a:ext cx="1687923" cy="271093"/>
          </a:xfrm>
          <a:prstGeom prst="bracketPair">
            <a:avLst/>
          </a:prstGeom>
          <a:solidFill>
            <a:srgbClr val="FFFFFF"/>
          </a:solidFill>
          <a:ln w="3175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-7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0"/>
            <a:r>
              <a:rPr lang="en-US" altLang="ko-KR" sz="1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2019/06/15~06/21</a:t>
            </a:r>
            <a:endParaRPr lang="ko-KR" altLang="en-US" sz="1800" b="1" dirty="0">
              <a:solidFill>
                <a:schemeClr val="accent5">
                  <a:lumMod val="60000"/>
                  <a:lumOff val="4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53" name="Subtitle 2">
            <a:extLst>
              <a:ext uri="{FF2B5EF4-FFF2-40B4-BE49-F238E27FC236}">
                <a16:creationId xmlns:a16="http://schemas.microsoft.com/office/drawing/2014/main" id="{615465F6-309C-45E5-9FD0-2420D7BF7279}"/>
              </a:ext>
            </a:extLst>
          </p:cNvPr>
          <p:cNvSpPr txBox="1">
            <a:spLocks/>
          </p:cNvSpPr>
          <p:nvPr/>
        </p:nvSpPr>
        <p:spPr>
          <a:xfrm>
            <a:off x="6641480" y="2977803"/>
            <a:ext cx="1687923" cy="271093"/>
          </a:xfrm>
          <a:prstGeom prst="bracketPair">
            <a:avLst/>
          </a:prstGeom>
          <a:solidFill>
            <a:srgbClr val="FFFFFF"/>
          </a:solidFill>
          <a:ln w="3175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-7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0"/>
            <a:r>
              <a:rPr lang="en-US" altLang="ko-KR" sz="1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2019/06/22~06/28</a:t>
            </a:r>
            <a:endParaRPr lang="ko-KR" altLang="en-US" sz="1800" b="1" dirty="0">
              <a:solidFill>
                <a:schemeClr val="accent5">
                  <a:lumMod val="60000"/>
                  <a:lumOff val="4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56" name="Subtitle 2">
            <a:extLst>
              <a:ext uri="{FF2B5EF4-FFF2-40B4-BE49-F238E27FC236}">
                <a16:creationId xmlns:a16="http://schemas.microsoft.com/office/drawing/2014/main" id="{44211023-239F-4540-A12F-11E652313BC9}"/>
              </a:ext>
            </a:extLst>
          </p:cNvPr>
          <p:cNvSpPr txBox="1">
            <a:spLocks/>
          </p:cNvSpPr>
          <p:nvPr/>
        </p:nvSpPr>
        <p:spPr>
          <a:xfrm>
            <a:off x="2470071" y="4092426"/>
            <a:ext cx="1687923" cy="271093"/>
          </a:xfrm>
          <a:prstGeom prst="bracketPair">
            <a:avLst/>
          </a:prstGeom>
          <a:solidFill>
            <a:srgbClr val="FFFFFF"/>
          </a:solidFill>
          <a:ln w="3175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-7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0"/>
            <a:r>
              <a:rPr lang="en-US" altLang="ko-KR" sz="1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2019/06/29~07/05</a:t>
            </a:r>
            <a:endParaRPr lang="ko-KR" altLang="en-US" sz="1800" b="1" dirty="0">
              <a:solidFill>
                <a:schemeClr val="accent5">
                  <a:lumMod val="60000"/>
                  <a:lumOff val="4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57" name="Subtitle 2">
            <a:extLst>
              <a:ext uri="{FF2B5EF4-FFF2-40B4-BE49-F238E27FC236}">
                <a16:creationId xmlns:a16="http://schemas.microsoft.com/office/drawing/2014/main" id="{6EE6DFD7-8EE0-4B8B-9DFF-46631B369B2D}"/>
              </a:ext>
            </a:extLst>
          </p:cNvPr>
          <p:cNvSpPr txBox="1">
            <a:spLocks/>
          </p:cNvSpPr>
          <p:nvPr/>
        </p:nvSpPr>
        <p:spPr>
          <a:xfrm>
            <a:off x="6641480" y="4036316"/>
            <a:ext cx="1687923" cy="271093"/>
          </a:xfrm>
          <a:prstGeom prst="bracketPair">
            <a:avLst/>
          </a:prstGeom>
          <a:solidFill>
            <a:srgbClr val="FFFFFF"/>
          </a:solidFill>
          <a:ln w="3175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-7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0"/>
            <a:r>
              <a:rPr lang="en-US" altLang="ko-KR" sz="1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2019/07/05~07/09</a:t>
            </a:r>
            <a:endParaRPr lang="ko-KR" altLang="en-US" sz="1800" b="1" dirty="0">
              <a:solidFill>
                <a:schemeClr val="accent5">
                  <a:lumMod val="60000"/>
                  <a:lumOff val="4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239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57165-5053-4729-B3E9-D6FE33B4EA82}" type="slidenum">
              <a:rPr lang="ko-KR" altLang="en-US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pPr/>
              <a:t>15</a:t>
            </a:fld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1325006" y="406823"/>
            <a:ext cx="2372351" cy="373677"/>
          </a:xfrm>
        </p:spPr>
        <p:txBody>
          <a:bodyPr>
            <a:noAutofit/>
          </a:bodyPr>
          <a:lstStyle/>
          <a:p>
            <a:pPr algn="ctr"/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</a:t>
            </a:r>
            <a:r>
              <a:rPr lang="ko-KR" altLang="en-US" sz="2000" dirty="0" err="1">
                <a:latin typeface="휴먼아미체" panose="02030504000101010101" pitchFamily="18" charset="-127"/>
                <a:ea typeface="휴먼아미체" panose="02030504000101010101" pitchFamily="18" charset="-127"/>
              </a:rPr>
              <a:t>구성단계</a:t>
            </a:r>
            <a:endParaRPr lang="ko-KR" altLang="en-US" sz="20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139700" y="6419850"/>
            <a:ext cx="749300" cy="322263"/>
          </a:xfrm>
        </p:spPr>
        <p:txBody>
          <a:bodyPr/>
          <a:lstStyle/>
          <a:p>
            <a:r>
              <a:rPr lang="en-US" altLang="ko-KR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ADSTORE</a:t>
            </a:r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7" name="Text Placeholder 37"/>
          <p:cNvSpPr txBox="1">
            <a:spLocks/>
          </p:cNvSpPr>
          <p:nvPr/>
        </p:nvSpPr>
        <p:spPr>
          <a:xfrm>
            <a:off x="69914" y="135468"/>
            <a:ext cx="909270" cy="788872"/>
          </a:xfrm>
          <a:prstGeom prst="bracketPair">
            <a:avLst>
              <a:gd name="adj" fmla="val 14425"/>
            </a:avLst>
          </a:prstGeom>
          <a:solidFill>
            <a:srgbClr val="FFFFFF"/>
          </a:solidFill>
          <a:ln w="19050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spc="-70" baseline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  <a:p>
            <a:r>
              <a:rPr lang="en-US" altLang="ko-KR" sz="1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JESUS</a:t>
            </a:r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 </a:t>
            </a:r>
          </a:p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914" y="1198340"/>
            <a:ext cx="913513" cy="3600986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주제 및 목적</a:t>
            </a:r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개발환경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역할분담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소개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시연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후기</a:t>
            </a:r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0" name="Text Placeholder 39"/>
          <p:cNvSpPr>
            <a:spLocks noGrp="1"/>
          </p:cNvSpPr>
          <p:nvPr>
            <p:ph type="body" sz="quarter" idx="19"/>
          </p:nvPr>
        </p:nvSpPr>
        <p:spPr>
          <a:xfrm>
            <a:off x="69914" y="1340808"/>
            <a:ext cx="909271" cy="289958"/>
          </a:xfrm>
        </p:spPr>
        <p:txBody>
          <a:bodyPr/>
          <a:lstStyle/>
          <a:p>
            <a:pPr algn="ctr"/>
            <a:r>
              <a:rPr lang="en-US" altLang="ko-KR" sz="1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INDEX</a:t>
            </a:r>
            <a:endParaRPr lang="ko-KR" altLang="en-US" sz="18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039" y="2977803"/>
            <a:ext cx="904145" cy="307777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설계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325006" y="1113183"/>
            <a:ext cx="8176803" cy="5306667"/>
          </a:xfrm>
          <a:prstGeom prst="rect">
            <a:avLst/>
          </a:prstGeom>
          <a:solidFill>
            <a:schemeClr val="accent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1506255" y="1232892"/>
            <a:ext cx="3252349" cy="802609"/>
            <a:chOff x="1506255" y="1232892"/>
            <a:chExt cx="3252349" cy="802609"/>
          </a:xfrm>
        </p:grpSpPr>
        <p:grpSp>
          <p:nvGrpSpPr>
            <p:cNvPr id="46" name="그룹 45"/>
            <p:cNvGrpSpPr/>
            <p:nvPr/>
          </p:nvGrpSpPr>
          <p:grpSpPr>
            <a:xfrm>
              <a:off x="1506255" y="1232892"/>
              <a:ext cx="3252349" cy="490449"/>
              <a:chOff x="1506255" y="1232892"/>
              <a:chExt cx="3252349" cy="490449"/>
            </a:xfrm>
          </p:grpSpPr>
          <p:sp>
            <p:nvSpPr>
              <p:cNvPr id="36" name="Subtitle 2"/>
              <p:cNvSpPr txBox="1">
                <a:spLocks/>
              </p:cNvSpPr>
              <p:nvPr/>
            </p:nvSpPr>
            <p:spPr>
              <a:xfrm>
                <a:off x="2059130" y="1285832"/>
                <a:ext cx="2699474" cy="382339"/>
              </a:xfrm>
              <a:prstGeom prst="bracketPair">
                <a:avLst/>
              </a:prstGeom>
              <a:solidFill>
                <a:srgbClr val="FFFFFF"/>
              </a:solidFill>
              <a:ln w="3175" cap="flat" cmpd="sng" algn="ctr">
                <a:noFill/>
                <a:prstDash val="solid"/>
                <a:miter lim="800000"/>
                <a:headEnd type="oval" w="sm" len="sm"/>
                <a:tailEnd type="oval" w="sm" len="sm"/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 algn="ctr" defTabSz="914400" rtl="0" eaLnBrk="1" latinLnBrk="1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en-US" sz="1400" kern="1200" spc="-70" baseline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accent4"/>
                    </a:solidFill>
                    <a:latin typeface="+mj-ea"/>
                    <a:ea typeface="+mj-ea"/>
                    <a:cs typeface="+mn-cs"/>
                  </a:defRPr>
                </a:lvl1pPr>
                <a:lvl2pPr marL="457200" indent="0" algn="l" defTabSz="914400" rtl="0" eaLnBrk="1" latinLnBrk="1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 spc="-70" baseline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1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 spc="-70" baseline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1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-70" baseline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1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-70" baseline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2000" b="1" dirty="0"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요구사항 정의서 작성</a:t>
                </a:r>
              </a:p>
            </p:txBody>
          </p:sp>
          <p:pic>
            <p:nvPicPr>
              <p:cNvPr id="10246" name="Picture 6" descr="ë¸ëì ìì´ì½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06255" y="1232892"/>
                <a:ext cx="483183" cy="4904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TextBox 7"/>
            <p:cNvSpPr txBox="1"/>
            <p:nvPr/>
          </p:nvSpPr>
          <p:spPr>
            <a:xfrm>
              <a:off x="2170687" y="1666169"/>
              <a:ext cx="25859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accent4">
                      <a:lumMod val="50000"/>
                    </a:schemeClr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프로젝트에 무엇이 필요한지 조사</a:t>
              </a:r>
              <a:r>
                <a:rPr lang="en-US" altLang="ko-KR" b="1" dirty="0">
                  <a:solidFill>
                    <a:schemeClr val="accent4">
                      <a:lumMod val="50000"/>
                    </a:schemeClr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, </a:t>
              </a:r>
              <a:r>
                <a:rPr lang="ko-KR" altLang="en-US" b="1" dirty="0">
                  <a:solidFill>
                    <a:schemeClr val="accent4">
                      <a:lumMod val="50000"/>
                    </a:schemeClr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회의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1506255" y="2386760"/>
            <a:ext cx="4277922" cy="1153001"/>
            <a:chOff x="1506255" y="2386760"/>
            <a:chExt cx="4277922" cy="1153001"/>
          </a:xfrm>
        </p:grpSpPr>
        <p:sp>
          <p:nvSpPr>
            <p:cNvPr id="41" name="TextBox 40"/>
            <p:cNvSpPr txBox="1"/>
            <p:nvPr/>
          </p:nvSpPr>
          <p:spPr>
            <a:xfrm>
              <a:off x="2170687" y="2893430"/>
              <a:ext cx="36134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accent4">
                      <a:lumMod val="50000"/>
                    </a:schemeClr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요구사항 정의서 바탕으로 </a:t>
              </a:r>
              <a:endParaRPr lang="en-US" altLang="ko-KR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  <a:p>
              <a:r>
                <a:rPr lang="ko-KR" altLang="en-US" b="1" dirty="0">
                  <a:solidFill>
                    <a:schemeClr val="accent4">
                      <a:lumMod val="50000"/>
                    </a:schemeClr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각각 파트 별 필요한 데이터베이스 모델 설계</a:t>
              </a:r>
              <a:r>
                <a:rPr lang="en-US" altLang="ko-KR" b="1" dirty="0">
                  <a:solidFill>
                    <a:schemeClr val="accent4">
                      <a:lumMod val="50000"/>
                    </a:schemeClr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, </a:t>
              </a:r>
              <a:r>
                <a:rPr lang="ko-KR" altLang="en-US" b="1" dirty="0">
                  <a:solidFill>
                    <a:schemeClr val="accent4">
                      <a:lumMod val="50000"/>
                    </a:schemeClr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생성 </a:t>
              </a: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1506255" y="2386760"/>
              <a:ext cx="3252349" cy="490449"/>
              <a:chOff x="1506255" y="2386760"/>
              <a:chExt cx="3252349" cy="490449"/>
            </a:xfrm>
          </p:grpSpPr>
          <p:sp>
            <p:nvSpPr>
              <p:cNvPr id="38" name="Subtitle 2"/>
              <p:cNvSpPr txBox="1">
                <a:spLocks/>
              </p:cNvSpPr>
              <p:nvPr/>
            </p:nvSpPr>
            <p:spPr>
              <a:xfrm>
                <a:off x="2059130" y="2445175"/>
                <a:ext cx="2699474" cy="382339"/>
              </a:xfrm>
              <a:prstGeom prst="bracketPair">
                <a:avLst/>
              </a:prstGeom>
              <a:solidFill>
                <a:srgbClr val="FFFFFF"/>
              </a:solidFill>
              <a:ln w="3175" cap="flat" cmpd="sng" algn="ctr">
                <a:noFill/>
                <a:prstDash val="solid"/>
                <a:miter lim="800000"/>
                <a:headEnd type="oval" w="sm" len="sm"/>
                <a:tailEnd type="oval" w="sm" len="sm"/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 algn="ctr" defTabSz="914400" rtl="0" eaLnBrk="1" latinLnBrk="1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en-US" sz="1400" kern="1200" spc="-70" baseline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accent4"/>
                    </a:solidFill>
                    <a:latin typeface="+mj-ea"/>
                    <a:ea typeface="+mj-ea"/>
                    <a:cs typeface="+mn-cs"/>
                  </a:defRPr>
                </a:lvl1pPr>
                <a:lvl2pPr marL="457200" indent="0" algn="l" defTabSz="914400" rtl="0" eaLnBrk="1" latinLnBrk="1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 spc="-70" baseline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1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 spc="-70" baseline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1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-70" baseline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1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-70" baseline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2000" b="1" dirty="0"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데이터베이스 설계</a:t>
                </a:r>
              </a:p>
            </p:txBody>
          </p:sp>
          <p:pic>
            <p:nvPicPr>
              <p:cNvPr id="43" name="Picture 6" descr="ë¸ëì ìì´ì½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06255" y="2386760"/>
                <a:ext cx="483183" cy="4904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3" name="그룹 52"/>
          <p:cNvGrpSpPr/>
          <p:nvPr/>
        </p:nvGrpSpPr>
        <p:grpSpPr>
          <a:xfrm>
            <a:off x="1506254" y="4896266"/>
            <a:ext cx="3593439" cy="822461"/>
            <a:chOff x="1506254" y="4896266"/>
            <a:chExt cx="3593439" cy="822461"/>
          </a:xfrm>
        </p:grpSpPr>
        <p:grpSp>
          <p:nvGrpSpPr>
            <p:cNvPr id="9" name="그룹 8"/>
            <p:cNvGrpSpPr/>
            <p:nvPr/>
          </p:nvGrpSpPr>
          <p:grpSpPr>
            <a:xfrm>
              <a:off x="1506254" y="4896266"/>
              <a:ext cx="3585774" cy="490449"/>
              <a:chOff x="1506255" y="5012460"/>
              <a:chExt cx="3585774" cy="490449"/>
            </a:xfrm>
          </p:grpSpPr>
          <p:sp>
            <p:nvSpPr>
              <p:cNvPr id="40" name="Subtitle 2"/>
              <p:cNvSpPr txBox="1">
                <a:spLocks/>
              </p:cNvSpPr>
              <p:nvPr/>
            </p:nvSpPr>
            <p:spPr>
              <a:xfrm>
                <a:off x="2059130" y="5063391"/>
                <a:ext cx="3032899" cy="388589"/>
              </a:xfrm>
              <a:prstGeom prst="bracketPair">
                <a:avLst/>
              </a:prstGeom>
              <a:solidFill>
                <a:srgbClr val="FFFFFF"/>
              </a:solidFill>
              <a:ln w="3175" cap="flat" cmpd="sng" algn="ctr">
                <a:noFill/>
                <a:prstDash val="solid"/>
                <a:miter lim="800000"/>
                <a:headEnd type="oval" w="sm" len="sm"/>
                <a:tailEnd type="oval" w="sm" len="sm"/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 algn="ctr" defTabSz="914400" rtl="0" eaLnBrk="1" latinLnBrk="1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en-US" sz="1400" kern="1200" spc="-70" baseline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accent4"/>
                    </a:solidFill>
                    <a:latin typeface="+mj-ea"/>
                    <a:ea typeface="+mj-ea"/>
                    <a:cs typeface="+mn-cs"/>
                  </a:defRPr>
                </a:lvl1pPr>
                <a:lvl2pPr marL="457200" indent="0" algn="l" defTabSz="914400" rtl="0" eaLnBrk="1" latinLnBrk="1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 spc="-70" baseline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1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 spc="-70" baseline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1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-70" baseline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1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-70" baseline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2000" b="1" dirty="0"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분석</a:t>
                </a:r>
                <a:r>
                  <a:rPr lang="en-US" altLang="ko-KR" sz="2000" b="1" dirty="0"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-</a:t>
                </a:r>
                <a:r>
                  <a:rPr lang="ko-KR" altLang="en-US" sz="2000" b="1" dirty="0"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설계</a:t>
                </a:r>
                <a:r>
                  <a:rPr lang="en-US" altLang="ko-KR" sz="2000" b="1" dirty="0"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-</a:t>
                </a:r>
                <a:r>
                  <a:rPr lang="ko-KR" altLang="en-US" sz="2000" b="1" dirty="0"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구축</a:t>
                </a:r>
                <a:r>
                  <a:rPr lang="en-US" altLang="ko-KR" sz="2000" b="1" dirty="0"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-</a:t>
                </a:r>
                <a:r>
                  <a:rPr lang="ko-KR" altLang="en-US" sz="2000" b="1" dirty="0"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테스트</a:t>
                </a:r>
              </a:p>
            </p:txBody>
          </p:sp>
          <p:pic>
            <p:nvPicPr>
              <p:cNvPr id="45" name="Picture 6" descr="ë¸ëì ìì´ì½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06255" y="5012460"/>
                <a:ext cx="483183" cy="4904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" name="TextBox 49"/>
            <p:cNvSpPr txBox="1"/>
            <p:nvPr/>
          </p:nvSpPr>
          <p:spPr>
            <a:xfrm>
              <a:off x="2170686" y="5349395"/>
              <a:ext cx="2929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accent4">
                      <a:lumMod val="50000"/>
                    </a:schemeClr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분석</a:t>
              </a:r>
              <a:r>
                <a:rPr lang="en-US" altLang="ko-KR" b="1" dirty="0">
                  <a:solidFill>
                    <a:schemeClr val="accent4">
                      <a:lumMod val="50000"/>
                    </a:schemeClr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 </a:t>
              </a:r>
              <a:r>
                <a:rPr lang="ko-KR" altLang="en-US" b="1" dirty="0">
                  <a:solidFill>
                    <a:schemeClr val="accent4">
                      <a:lumMod val="50000"/>
                    </a:schemeClr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및 설계를 통해 내용 구축</a:t>
              </a:r>
              <a:r>
                <a:rPr lang="en-US" altLang="ko-KR" b="1" dirty="0">
                  <a:solidFill>
                    <a:schemeClr val="accent4">
                      <a:lumMod val="50000"/>
                    </a:schemeClr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, </a:t>
              </a:r>
              <a:r>
                <a:rPr lang="ko-KR" altLang="en-US" b="1" dirty="0">
                  <a:solidFill>
                    <a:schemeClr val="accent4">
                      <a:lumMod val="50000"/>
                    </a:schemeClr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개발</a:t>
              </a:r>
              <a:r>
                <a:rPr lang="en-US" altLang="ko-KR" b="1" dirty="0">
                  <a:solidFill>
                    <a:schemeClr val="accent4">
                      <a:lumMod val="50000"/>
                    </a:schemeClr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, </a:t>
              </a:r>
              <a:r>
                <a:rPr lang="ko-KR" altLang="en-US" b="1" dirty="0">
                  <a:solidFill>
                    <a:schemeClr val="accent4">
                      <a:lumMod val="50000"/>
                    </a:schemeClr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구현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1506254" y="3654884"/>
            <a:ext cx="3252350" cy="809970"/>
            <a:chOff x="1506254" y="3654884"/>
            <a:chExt cx="3252350" cy="809970"/>
          </a:xfrm>
        </p:grpSpPr>
        <p:grpSp>
          <p:nvGrpSpPr>
            <p:cNvPr id="10" name="그룹 9"/>
            <p:cNvGrpSpPr/>
            <p:nvPr/>
          </p:nvGrpSpPr>
          <p:grpSpPr>
            <a:xfrm>
              <a:off x="1506254" y="3654884"/>
              <a:ext cx="3252350" cy="490449"/>
              <a:chOff x="1506254" y="3654884"/>
              <a:chExt cx="3252350" cy="490449"/>
            </a:xfrm>
          </p:grpSpPr>
          <p:sp>
            <p:nvSpPr>
              <p:cNvPr id="39" name="Subtitle 2"/>
              <p:cNvSpPr txBox="1">
                <a:spLocks/>
              </p:cNvSpPr>
              <p:nvPr/>
            </p:nvSpPr>
            <p:spPr>
              <a:xfrm>
                <a:off x="2059130" y="3713183"/>
                <a:ext cx="2699474" cy="382339"/>
              </a:xfrm>
              <a:prstGeom prst="bracketPair">
                <a:avLst/>
              </a:prstGeom>
              <a:solidFill>
                <a:srgbClr val="FFFFFF"/>
              </a:solidFill>
              <a:ln w="3175" cap="flat" cmpd="sng" algn="ctr">
                <a:noFill/>
                <a:prstDash val="solid"/>
                <a:miter lim="800000"/>
                <a:headEnd type="oval" w="sm" len="sm"/>
                <a:tailEnd type="oval" w="sm" len="sm"/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 algn="ctr" defTabSz="914400" rtl="0" eaLnBrk="1" latinLnBrk="1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en-US" sz="1400" kern="1200" spc="-70" baseline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accent4"/>
                    </a:solidFill>
                    <a:latin typeface="+mj-ea"/>
                    <a:ea typeface="+mj-ea"/>
                    <a:cs typeface="+mn-cs"/>
                  </a:defRPr>
                </a:lvl1pPr>
                <a:lvl2pPr marL="457200" indent="0" algn="l" defTabSz="914400" rtl="0" eaLnBrk="1" latinLnBrk="1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 spc="-70" baseline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1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 spc="-70" baseline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1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-70" baseline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1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-70" baseline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2000" b="1" dirty="0"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스토리보드 작성</a:t>
                </a:r>
              </a:p>
            </p:txBody>
          </p:sp>
          <p:pic>
            <p:nvPicPr>
              <p:cNvPr id="44" name="Picture 6" descr="ë¸ëì ìì´ì½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06254" y="3654884"/>
                <a:ext cx="483183" cy="4904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1" name="TextBox 50"/>
            <p:cNvSpPr txBox="1"/>
            <p:nvPr/>
          </p:nvSpPr>
          <p:spPr>
            <a:xfrm>
              <a:off x="2170687" y="4095522"/>
              <a:ext cx="2544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accent4">
                      <a:lumMod val="50000"/>
                    </a:schemeClr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각자 맡은 기능을 간단하게</a:t>
              </a:r>
              <a:r>
                <a:rPr lang="en-US" altLang="ko-KR" b="1" dirty="0">
                  <a:solidFill>
                    <a:schemeClr val="accent4">
                      <a:lumMod val="50000"/>
                    </a:schemeClr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 </a:t>
              </a:r>
              <a:r>
                <a:rPr lang="ko-KR" altLang="en-US" b="1" dirty="0">
                  <a:solidFill>
                    <a:schemeClr val="accent4">
                      <a:lumMod val="50000"/>
                    </a:schemeClr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흐름 설명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648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57165-5053-4729-B3E9-D6FE33B4EA82}" type="slidenum">
              <a:rPr lang="ko-KR" altLang="en-US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pPr/>
              <a:t>16</a:t>
            </a:fld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1325006" y="406823"/>
            <a:ext cx="2372351" cy="373677"/>
          </a:xfrm>
        </p:spPr>
        <p:txBody>
          <a:bodyPr>
            <a:noAutofit/>
          </a:bodyPr>
          <a:lstStyle/>
          <a:p>
            <a:pPr algn="ctr"/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흐름도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139700" y="6419850"/>
            <a:ext cx="749300" cy="322263"/>
          </a:xfrm>
        </p:spPr>
        <p:txBody>
          <a:bodyPr/>
          <a:lstStyle/>
          <a:p>
            <a:r>
              <a:rPr lang="en-US" altLang="ko-KR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ADSTORE</a:t>
            </a:r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7" name="Text Placeholder 37"/>
          <p:cNvSpPr txBox="1">
            <a:spLocks/>
          </p:cNvSpPr>
          <p:nvPr/>
        </p:nvSpPr>
        <p:spPr>
          <a:xfrm>
            <a:off x="69914" y="135468"/>
            <a:ext cx="909270" cy="788872"/>
          </a:xfrm>
          <a:prstGeom prst="bracketPair">
            <a:avLst>
              <a:gd name="adj" fmla="val 14425"/>
            </a:avLst>
          </a:prstGeom>
          <a:solidFill>
            <a:srgbClr val="FFFFFF"/>
          </a:solidFill>
          <a:ln w="19050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spc="-70" baseline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  <a:p>
            <a:r>
              <a:rPr lang="en-US" altLang="ko-KR" sz="1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JESUS</a:t>
            </a:r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 </a:t>
            </a:r>
          </a:p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914" y="1198340"/>
            <a:ext cx="913513" cy="3600986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주제 및 목적</a:t>
            </a:r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개발환경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역할분담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소개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시연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후기</a:t>
            </a:r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0" name="Text Placeholder 39"/>
          <p:cNvSpPr>
            <a:spLocks noGrp="1"/>
          </p:cNvSpPr>
          <p:nvPr>
            <p:ph type="body" sz="quarter" idx="19"/>
          </p:nvPr>
        </p:nvSpPr>
        <p:spPr>
          <a:xfrm>
            <a:off x="69914" y="1340808"/>
            <a:ext cx="909271" cy="289958"/>
          </a:xfrm>
        </p:spPr>
        <p:txBody>
          <a:bodyPr/>
          <a:lstStyle/>
          <a:p>
            <a:pPr algn="ctr"/>
            <a:r>
              <a:rPr lang="en-US" altLang="ko-KR" sz="1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INDEX</a:t>
            </a:r>
            <a:endParaRPr lang="ko-KR" altLang="en-US" sz="18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039" y="2977803"/>
            <a:ext cx="904145" cy="307777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설계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325006" y="1113183"/>
            <a:ext cx="8176803" cy="5306667"/>
          </a:xfrm>
          <a:prstGeom prst="rect">
            <a:avLst/>
          </a:prstGeom>
          <a:solidFill>
            <a:schemeClr val="accent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1465564" y="1386631"/>
            <a:ext cx="1953497" cy="461260"/>
          </a:xfrm>
          <a:prstGeom prst="bracketPair">
            <a:avLst/>
          </a:prstGeom>
          <a:solidFill>
            <a:srgbClr val="FFFFFF"/>
          </a:solidFill>
          <a:ln w="3175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-7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0"/>
            <a:r>
              <a:rPr lang="ko-KR" altLang="en-US" sz="1800" b="1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일반 회원일 경우</a:t>
            </a:r>
          </a:p>
        </p:txBody>
      </p:sp>
      <p:sp>
        <p:nvSpPr>
          <p:cNvPr id="38" name="Subtitle 2"/>
          <p:cNvSpPr txBox="1">
            <a:spLocks/>
          </p:cNvSpPr>
          <p:nvPr/>
        </p:nvSpPr>
        <p:spPr>
          <a:xfrm>
            <a:off x="6512739" y="1415857"/>
            <a:ext cx="2699474" cy="472585"/>
          </a:xfrm>
          <a:prstGeom prst="bracketPair">
            <a:avLst/>
          </a:prstGeom>
          <a:solidFill>
            <a:srgbClr val="FFFFFF"/>
          </a:solidFill>
          <a:ln w="3175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-7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0"/>
            <a:r>
              <a:rPr lang="ko-KR" altLang="en-US" sz="1800" b="1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네이버 </a:t>
            </a:r>
            <a:r>
              <a:rPr lang="en-US" altLang="ko-KR" sz="1800" b="1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or </a:t>
            </a:r>
            <a:r>
              <a:rPr lang="ko-KR" altLang="en-US" sz="1800" b="1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카카오톡으로 로그인 가능</a:t>
            </a:r>
          </a:p>
        </p:txBody>
      </p:sp>
      <p:sp>
        <p:nvSpPr>
          <p:cNvPr id="39" name="Subtitle 2"/>
          <p:cNvSpPr txBox="1">
            <a:spLocks/>
          </p:cNvSpPr>
          <p:nvPr/>
        </p:nvSpPr>
        <p:spPr>
          <a:xfrm>
            <a:off x="4071988" y="1415741"/>
            <a:ext cx="1692707" cy="432150"/>
          </a:xfrm>
          <a:prstGeom prst="bracketPair">
            <a:avLst/>
          </a:prstGeom>
          <a:solidFill>
            <a:srgbClr val="FFFFFF"/>
          </a:solidFill>
          <a:ln w="3175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-7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0"/>
            <a:r>
              <a:rPr lang="ko-KR" altLang="en-US" sz="1800" b="1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로그인</a:t>
            </a:r>
          </a:p>
        </p:txBody>
      </p:sp>
      <p:sp>
        <p:nvSpPr>
          <p:cNvPr id="3" name="오른쪽 화살표 2"/>
          <p:cNvSpPr/>
          <p:nvPr/>
        </p:nvSpPr>
        <p:spPr>
          <a:xfrm>
            <a:off x="3613539" y="1501206"/>
            <a:ext cx="271887" cy="261220"/>
          </a:xfrm>
          <a:prstGeom prst="rightArrow">
            <a:avLst/>
          </a:prstGeom>
          <a:solidFill>
            <a:schemeClr val="accent1">
              <a:alpha val="72000"/>
            </a:schemeClr>
          </a:solidFill>
          <a:ln w="34925" cap="rnd">
            <a:solidFill>
              <a:schemeClr val="bg1">
                <a:alpha val="82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오른쪽 화살표 54"/>
          <p:cNvSpPr/>
          <p:nvPr/>
        </p:nvSpPr>
        <p:spPr>
          <a:xfrm>
            <a:off x="5951257" y="1501206"/>
            <a:ext cx="271887" cy="261220"/>
          </a:xfrm>
          <a:prstGeom prst="rightArrow">
            <a:avLst/>
          </a:prstGeom>
          <a:solidFill>
            <a:schemeClr val="accent1">
              <a:alpha val="72000"/>
            </a:schemeClr>
          </a:solidFill>
          <a:ln w="34925" cap="rnd">
            <a:solidFill>
              <a:schemeClr val="bg1">
                <a:alpha val="82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Subtitle 2"/>
          <p:cNvSpPr txBox="1">
            <a:spLocks/>
          </p:cNvSpPr>
          <p:nvPr/>
        </p:nvSpPr>
        <p:spPr>
          <a:xfrm>
            <a:off x="4071988" y="2057081"/>
            <a:ext cx="1692707" cy="432150"/>
          </a:xfrm>
          <a:prstGeom prst="bracketPair">
            <a:avLst/>
          </a:prstGeom>
          <a:solidFill>
            <a:srgbClr val="FFFFFF"/>
          </a:solidFill>
          <a:ln w="3175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-7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0"/>
            <a:r>
              <a:rPr lang="ko-KR" altLang="en-US" sz="1800" b="1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회원가입</a:t>
            </a:r>
          </a:p>
        </p:txBody>
      </p:sp>
      <p:sp>
        <p:nvSpPr>
          <p:cNvPr id="48" name="오른쪽 화살표 47"/>
          <p:cNvSpPr/>
          <p:nvPr/>
        </p:nvSpPr>
        <p:spPr>
          <a:xfrm>
            <a:off x="3613539" y="2177965"/>
            <a:ext cx="271887" cy="261220"/>
          </a:xfrm>
          <a:prstGeom prst="rightArrow">
            <a:avLst/>
          </a:prstGeom>
          <a:solidFill>
            <a:schemeClr val="accent1">
              <a:alpha val="72000"/>
            </a:schemeClr>
          </a:solidFill>
          <a:ln w="34925" cap="rnd">
            <a:solidFill>
              <a:schemeClr val="bg1">
                <a:alpha val="82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Subtitle 2"/>
          <p:cNvSpPr txBox="1">
            <a:spLocks/>
          </p:cNvSpPr>
          <p:nvPr/>
        </p:nvSpPr>
        <p:spPr>
          <a:xfrm>
            <a:off x="4071988" y="2787091"/>
            <a:ext cx="1692707" cy="432150"/>
          </a:xfrm>
          <a:prstGeom prst="bracketPair">
            <a:avLst/>
          </a:prstGeom>
          <a:solidFill>
            <a:srgbClr val="FFFFFF"/>
          </a:solidFill>
          <a:ln w="3175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-7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0"/>
            <a:r>
              <a:rPr lang="ko-KR" altLang="en-US" sz="1800" b="1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로그인 성공 </a:t>
            </a:r>
            <a:r>
              <a:rPr lang="en-US" altLang="ko-KR" sz="1800" b="1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X</a:t>
            </a:r>
            <a:endParaRPr lang="ko-KR" altLang="en-US" sz="1800" b="1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50" name="오른쪽 화살표 49"/>
          <p:cNvSpPr/>
          <p:nvPr/>
        </p:nvSpPr>
        <p:spPr>
          <a:xfrm>
            <a:off x="3613539" y="2907975"/>
            <a:ext cx="271887" cy="261220"/>
          </a:xfrm>
          <a:prstGeom prst="rightArrow">
            <a:avLst/>
          </a:prstGeom>
          <a:solidFill>
            <a:schemeClr val="accent1">
              <a:alpha val="72000"/>
            </a:schemeClr>
          </a:solidFill>
          <a:ln w="34925" cap="rnd">
            <a:solidFill>
              <a:schemeClr val="bg1">
                <a:alpha val="82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Subtitle 2"/>
          <p:cNvSpPr txBox="1">
            <a:spLocks/>
          </p:cNvSpPr>
          <p:nvPr/>
        </p:nvSpPr>
        <p:spPr>
          <a:xfrm>
            <a:off x="6512739" y="2787091"/>
            <a:ext cx="2699474" cy="432150"/>
          </a:xfrm>
          <a:prstGeom prst="bracketPair">
            <a:avLst/>
          </a:prstGeom>
          <a:solidFill>
            <a:srgbClr val="FFFFFF"/>
          </a:solidFill>
          <a:ln w="3175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-7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0"/>
            <a:r>
              <a:rPr lang="ko-KR" altLang="en-US" sz="1800" b="1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아이디 찾기 </a:t>
            </a:r>
            <a:r>
              <a:rPr lang="en-US" altLang="ko-KR" sz="1800" b="1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or </a:t>
            </a:r>
            <a:r>
              <a:rPr lang="ko-KR" altLang="en-US" sz="1800" b="1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비밀번호 찾기</a:t>
            </a:r>
          </a:p>
        </p:txBody>
      </p:sp>
      <p:sp>
        <p:nvSpPr>
          <p:cNvPr id="52" name="오른쪽 화살표 51"/>
          <p:cNvSpPr/>
          <p:nvPr/>
        </p:nvSpPr>
        <p:spPr>
          <a:xfrm>
            <a:off x="5954900" y="2907975"/>
            <a:ext cx="271887" cy="261220"/>
          </a:xfrm>
          <a:prstGeom prst="rightArrow">
            <a:avLst/>
          </a:prstGeom>
          <a:solidFill>
            <a:schemeClr val="accent1">
              <a:alpha val="72000"/>
            </a:schemeClr>
          </a:solidFill>
          <a:ln w="34925" cap="rnd">
            <a:solidFill>
              <a:schemeClr val="bg1">
                <a:alpha val="82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Subtitle 2"/>
          <p:cNvSpPr txBox="1">
            <a:spLocks/>
          </p:cNvSpPr>
          <p:nvPr/>
        </p:nvSpPr>
        <p:spPr>
          <a:xfrm>
            <a:off x="4071988" y="3579771"/>
            <a:ext cx="1692707" cy="432150"/>
          </a:xfrm>
          <a:prstGeom prst="bracketPair">
            <a:avLst/>
          </a:prstGeom>
          <a:solidFill>
            <a:srgbClr val="FFFFFF"/>
          </a:solidFill>
          <a:ln w="3175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-7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0"/>
            <a:r>
              <a:rPr lang="ko-KR" altLang="en-US" sz="1800" b="1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로그인 성공 </a:t>
            </a:r>
            <a:r>
              <a:rPr lang="en-US" altLang="ko-KR" sz="1800" b="1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O</a:t>
            </a:r>
            <a:endParaRPr lang="ko-KR" altLang="en-US" sz="1800" b="1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56" name="오른쪽 화살표 55"/>
          <p:cNvSpPr/>
          <p:nvPr/>
        </p:nvSpPr>
        <p:spPr>
          <a:xfrm>
            <a:off x="3613539" y="3700655"/>
            <a:ext cx="271887" cy="261220"/>
          </a:xfrm>
          <a:prstGeom prst="rightArrow">
            <a:avLst/>
          </a:prstGeom>
          <a:solidFill>
            <a:schemeClr val="accent1">
              <a:alpha val="72000"/>
            </a:schemeClr>
          </a:solidFill>
          <a:ln w="34925" cap="rnd">
            <a:solidFill>
              <a:schemeClr val="bg1">
                <a:alpha val="82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Subtitle 2"/>
          <p:cNvSpPr txBox="1">
            <a:spLocks/>
          </p:cNvSpPr>
          <p:nvPr/>
        </p:nvSpPr>
        <p:spPr>
          <a:xfrm>
            <a:off x="6512739" y="3593828"/>
            <a:ext cx="2699474" cy="418093"/>
          </a:xfrm>
          <a:prstGeom prst="bracketPair">
            <a:avLst/>
          </a:prstGeom>
          <a:solidFill>
            <a:srgbClr val="FFFFFF"/>
          </a:solidFill>
          <a:ln w="3175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-7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0"/>
            <a:r>
              <a:rPr lang="ko-KR" altLang="en-US" sz="1800" b="1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일반 게시판</a:t>
            </a:r>
            <a:endParaRPr lang="en-US" altLang="ko-KR" sz="1800" b="1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58" name="오른쪽 화살표 57"/>
          <p:cNvSpPr/>
          <p:nvPr/>
        </p:nvSpPr>
        <p:spPr>
          <a:xfrm>
            <a:off x="5954900" y="3714712"/>
            <a:ext cx="271887" cy="261220"/>
          </a:xfrm>
          <a:prstGeom prst="rightArrow">
            <a:avLst/>
          </a:prstGeom>
          <a:solidFill>
            <a:schemeClr val="accent1">
              <a:alpha val="72000"/>
            </a:schemeClr>
          </a:solidFill>
          <a:ln w="34925" cap="rnd">
            <a:solidFill>
              <a:schemeClr val="bg1">
                <a:alpha val="82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6629128" y="4055995"/>
            <a:ext cx="2456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게시글</a:t>
            </a:r>
            <a:r>
              <a:rPr lang="en-US" altLang="ko-KR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&amp;</a:t>
            </a:r>
            <a:r>
              <a:rPr lang="ko-KR" altLang="en-US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댓글 작성</a:t>
            </a:r>
            <a:r>
              <a:rPr lang="en-US" altLang="ko-KR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, </a:t>
            </a:r>
            <a:r>
              <a:rPr lang="ko-KR" altLang="en-US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수정</a:t>
            </a:r>
            <a:r>
              <a:rPr lang="en-US" altLang="ko-KR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, </a:t>
            </a:r>
            <a:r>
              <a:rPr lang="ko-KR" altLang="en-US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삭제 가능</a:t>
            </a:r>
            <a:endParaRPr lang="en-US" altLang="ko-KR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60" name="Subtitle 2"/>
          <p:cNvSpPr txBox="1">
            <a:spLocks/>
          </p:cNvSpPr>
          <p:nvPr/>
        </p:nvSpPr>
        <p:spPr>
          <a:xfrm>
            <a:off x="6512739" y="4516207"/>
            <a:ext cx="2699474" cy="418093"/>
          </a:xfrm>
          <a:prstGeom prst="bracketPair">
            <a:avLst/>
          </a:prstGeom>
          <a:solidFill>
            <a:srgbClr val="FFFFFF"/>
          </a:solidFill>
          <a:ln w="3175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-7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0"/>
            <a:r>
              <a:rPr lang="ko-KR" altLang="en-US" sz="1800" b="1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추천 메뉴</a:t>
            </a:r>
            <a:endParaRPr lang="en-US" altLang="ko-KR" sz="1800" b="1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61" name="오른쪽 화살표 60"/>
          <p:cNvSpPr/>
          <p:nvPr/>
        </p:nvSpPr>
        <p:spPr>
          <a:xfrm>
            <a:off x="5954900" y="4637091"/>
            <a:ext cx="271887" cy="261220"/>
          </a:xfrm>
          <a:prstGeom prst="rightArrow">
            <a:avLst/>
          </a:prstGeom>
          <a:solidFill>
            <a:schemeClr val="accent1">
              <a:alpha val="72000"/>
            </a:schemeClr>
          </a:solidFill>
          <a:ln w="34925" cap="rnd">
            <a:solidFill>
              <a:schemeClr val="bg1">
                <a:alpha val="82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7422614" y="5004600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좋아요 가능</a:t>
            </a:r>
            <a:endParaRPr lang="en-US" altLang="ko-KR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63" name="Subtitle 2"/>
          <p:cNvSpPr txBox="1">
            <a:spLocks/>
          </p:cNvSpPr>
          <p:nvPr/>
        </p:nvSpPr>
        <p:spPr>
          <a:xfrm>
            <a:off x="6512739" y="2076229"/>
            <a:ext cx="2699474" cy="472585"/>
          </a:xfrm>
          <a:prstGeom prst="bracketPair">
            <a:avLst/>
          </a:prstGeom>
          <a:solidFill>
            <a:srgbClr val="FFFFFF"/>
          </a:solidFill>
          <a:ln w="3175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-7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0"/>
            <a:r>
              <a:rPr lang="ko-KR" altLang="en-US" sz="1800" b="1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이메일 전송</a:t>
            </a:r>
          </a:p>
        </p:txBody>
      </p:sp>
      <p:sp>
        <p:nvSpPr>
          <p:cNvPr id="64" name="오른쪽 화살표 63"/>
          <p:cNvSpPr/>
          <p:nvPr/>
        </p:nvSpPr>
        <p:spPr>
          <a:xfrm>
            <a:off x="5951257" y="2161578"/>
            <a:ext cx="271887" cy="261220"/>
          </a:xfrm>
          <a:prstGeom prst="rightArrow">
            <a:avLst/>
          </a:prstGeom>
          <a:solidFill>
            <a:schemeClr val="accent1">
              <a:alpha val="72000"/>
            </a:schemeClr>
          </a:solidFill>
          <a:ln w="34925" cap="rnd">
            <a:solidFill>
              <a:schemeClr val="bg1">
                <a:alpha val="82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Subtitle 2"/>
          <p:cNvSpPr txBox="1">
            <a:spLocks/>
          </p:cNvSpPr>
          <p:nvPr/>
        </p:nvSpPr>
        <p:spPr>
          <a:xfrm>
            <a:off x="1465564" y="5220453"/>
            <a:ext cx="1953497" cy="461260"/>
          </a:xfrm>
          <a:prstGeom prst="bracketPair">
            <a:avLst/>
          </a:prstGeom>
          <a:solidFill>
            <a:srgbClr val="FFFFFF"/>
          </a:solidFill>
          <a:ln w="3175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-7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0"/>
            <a:r>
              <a:rPr lang="ko-KR" altLang="en-US" sz="1800" b="1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오늘의 날씨 </a:t>
            </a:r>
            <a:r>
              <a:rPr lang="en-US" altLang="ko-KR" sz="1800" b="1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&amp; </a:t>
            </a:r>
            <a:r>
              <a:rPr lang="ko-KR" altLang="en-US" sz="1800" b="1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날씨 분석</a:t>
            </a:r>
          </a:p>
        </p:txBody>
      </p:sp>
      <p:sp>
        <p:nvSpPr>
          <p:cNvPr id="68" name="Subtitle 2"/>
          <p:cNvSpPr txBox="1">
            <a:spLocks/>
          </p:cNvSpPr>
          <p:nvPr/>
        </p:nvSpPr>
        <p:spPr>
          <a:xfrm>
            <a:off x="1465564" y="5769928"/>
            <a:ext cx="1953497" cy="461260"/>
          </a:xfrm>
          <a:prstGeom prst="bracketPair">
            <a:avLst/>
          </a:prstGeom>
          <a:solidFill>
            <a:srgbClr val="FFFFFF"/>
          </a:solidFill>
          <a:ln w="3175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-7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0"/>
            <a:r>
              <a:rPr lang="ko-KR" altLang="en-US" sz="1800" b="1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공지사항</a:t>
            </a:r>
          </a:p>
        </p:txBody>
      </p:sp>
      <p:sp>
        <p:nvSpPr>
          <p:cNvPr id="69" name="Subtitle 2"/>
          <p:cNvSpPr txBox="1">
            <a:spLocks/>
          </p:cNvSpPr>
          <p:nvPr/>
        </p:nvSpPr>
        <p:spPr>
          <a:xfrm>
            <a:off x="1465564" y="4641161"/>
            <a:ext cx="1953497" cy="461260"/>
          </a:xfrm>
          <a:prstGeom prst="bracketPair">
            <a:avLst/>
          </a:prstGeom>
          <a:solidFill>
            <a:srgbClr val="FFFFFF"/>
          </a:solidFill>
          <a:ln w="3175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-7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0"/>
            <a:r>
              <a:rPr lang="ko-KR" altLang="en-US" sz="1800" b="1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오늘의 </a:t>
            </a:r>
            <a:r>
              <a:rPr lang="ko-KR" altLang="en-US" sz="1800" b="1" dirty="0" err="1">
                <a:latin typeface="휴먼아미체" panose="02030504000101010101" pitchFamily="18" charset="-127"/>
                <a:ea typeface="휴먼아미체" panose="02030504000101010101" pitchFamily="18" charset="-127"/>
              </a:rPr>
              <a:t>생활지수</a:t>
            </a:r>
            <a:endParaRPr lang="ko-KR" altLang="en-US" sz="1800" b="1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861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57165-5053-4729-B3E9-D6FE33B4EA82}" type="slidenum">
              <a:rPr lang="ko-KR" altLang="en-US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pPr/>
              <a:t>17</a:t>
            </a:fld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1325006" y="406823"/>
            <a:ext cx="2372351" cy="373677"/>
          </a:xfrm>
        </p:spPr>
        <p:txBody>
          <a:bodyPr>
            <a:noAutofit/>
          </a:bodyPr>
          <a:lstStyle/>
          <a:p>
            <a:pPr algn="ctr"/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흐름도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139700" y="6419850"/>
            <a:ext cx="749300" cy="322263"/>
          </a:xfrm>
        </p:spPr>
        <p:txBody>
          <a:bodyPr/>
          <a:lstStyle/>
          <a:p>
            <a:r>
              <a:rPr lang="en-US" altLang="ko-KR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ADSTORE</a:t>
            </a:r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7" name="Text Placeholder 37"/>
          <p:cNvSpPr txBox="1">
            <a:spLocks/>
          </p:cNvSpPr>
          <p:nvPr/>
        </p:nvSpPr>
        <p:spPr>
          <a:xfrm>
            <a:off x="69914" y="135468"/>
            <a:ext cx="909270" cy="788872"/>
          </a:xfrm>
          <a:prstGeom prst="bracketPair">
            <a:avLst>
              <a:gd name="adj" fmla="val 14425"/>
            </a:avLst>
          </a:prstGeom>
          <a:solidFill>
            <a:srgbClr val="FFFFFF"/>
          </a:solidFill>
          <a:ln w="19050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spc="-70" baseline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  <a:p>
            <a:r>
              <a:rPr lang="en-US" altLang="ko-KR" sz="1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JESUS</a:t>
            </a:r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 </a:t>
            </a:r>
          </a:p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914" y="1198340"/>
            <a:ext cx="913513" cy="3600986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주제 및 목적</a:t>
            </a:r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개발환경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역할분담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소개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시연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후기</a:t>
            </a:r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0" name="Text Placeholder 39"/>
          <p:cNvSpPr>
            <a:spLocks noGrp="1"/>
          </p:cNvSpPr>
          <p:nvPr>
            <p:ph type="body" sz="quarter" idx="19"/>
          </p:nvPr>
        </p:nvSpPr>
        <p:spPr>
          <a:xfrm>
            <a:off x="69914" y="1340808"/>
            <a:ext cx="909271" cy="289958"/>
          </a:xfrm>
        </p:spPr>
        <p:txBody>
          <a:bodyPr/>
          <a:lstStyle/>
          <a:p>
            <a:pPr algn="ctr"/>
            <a:r>
              <a:rPr lang="en-US" altLang="ko-KR" sz="1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INDEX</a:t>
            </a:r>
            <a:endParaRPr lang="ko-KR" altLang="en-US" sz="18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039" y="2977803"/>
            <a:ext cx="904145" cy="307777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설계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325006" y="1113183"/>
            <a:ext cx="8176803" cy="5306667"/>
          </a:xfrm>
          <a:prstGeom prst="rect">
            <a:avLst/>
          </a:prstGeom>
          <a:solidFill>
            <a:schemeClr val="accent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4436657" y="1255157"/>
            <a:ext cx="1953497" cy="461260"/>
          </a:xfrm>
          <a:prstGeom prst="bracketPair">
            <a:avLst/>
          </a:prstGeom>
          <a:solidFill>
            <a:srgbClr val="FFFFFF"/>
          </a:solidFill>
          <a:ln w="3175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-7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0"/>
            <a:r>
              <a:rPr lang="ko-KR" altLang="en-US" sz="1800" b="1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관리자일 경우</a:t>
            </a:r>
          </a:p>
        </p:txBody>
      </p:sp>
      <p:sp>
        <p:nvSpPr>
          <p:cNvPr id="39" name="Subtitle 2"/>
          <p:cNvSpPr txBox="1">
            <a:spLocks/>
          </p:cNvSpPr>
          <p:nvPr/>
        </p:nvSpPr>
        <p:spPr>
          <a:xfrm>
            <a:off x="4567053" y="2253524"/>
            <a:ext cx="1692707" cy="432150"/>
          </a:xfrm>
          <a:prstGeom prst="bracketPair">
            <a:avLst/>
          </a:prstGeom>
          <a:solidFill>
            <a:srgbClr val="FFFFFF"/>
          </a:solidFill>
          <a:ln w="3175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-7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0"/>
            <a:r>
              <a:rPr lang="ko-KR" altLang="en-US" sz="1800" b="1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로그인</a:t>
            </a:r>
          </a:p>
        </p:txBody>
      </p:sp>
      <p:sp>
        <p:nvSpPr>
          <p:cNvPr id="4" name="아래쪽 화살표 3"/>
          <p:cNvSpPr/>
          <p:nvPr/>
        </p:nvSpPr>
        <p:spPr>
          <a:xfrm>
            <a:off x="5277678" y="1868559"/>
            <a:ext cx="278296" cy="268357"/>
          </a:xfrm>
          <a:prstGeom prst="downArrow">
            <a:avLst/>
          </a:prstGeom>
          <a:ln w="34925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아래쪽 화살표 33"/>
          <p:cNvSpPr/>
          <p:nvPr/>
        </p:nvSpPr>
        <p:spPr>
          <a:xfrm>
            <a:off x="5277678" y="2843624"/>
            <a:ext cx="278296" cy="268357"/>
          </a:xfrm>
          <a:prstGeom prst="downArrow">
            <a:avLst/>
          </a:prstGeom>
          <a:ln w="34925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2351753" y="3478897"/>
            <a:ext cx="2590069" cy="1142916"/>
            <a:chOff x="3979696" y="3269931"/>
            <a:chExt cx="2867417" cy="1142916"/>
          </a:xfrm>
        </p:grpSpPr>
        <p:sp>
          <p:nvSpPr>
            <p:cNvPr id="35" name="Subtitle 2"/>
            <p:cNvSpPr txBox="1">
              <a:spLocks/>
            </p:cNvSpPr>
            <p:nvPr/>
          </p:nvSpPr>
          <p:spPr>
            <a:xfrm>
              <a:off x="3979696" y="3269931"/>
              <a:ext cx="2867417" cy="432150"/>
            </a:xfrm>
            <a:prstGeom prst="bracketPair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  <a:miter lim="800000"/>
              <a:headEnd type="oval" w="sm" len="sm"/>
              <a:tailEnd type="oval" w="sm" len="sm"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 algn="ctr" defTabSz="914400" rtl="0" eaLnBrk="1" latinLnBrk="1" hangingPunct="1">
                <a:lnSpc>
                  <a:spcPct val="13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400" kern="1200" spc="-70" baseline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+mj-ea"/>
                  <a:ea typeface="+mj-ea"/>
                  <a:cs typeface="+mn-cs"/>
                </a:defRPr>
              </a:lvl1pPr>
              <a:lvl2pPr marL="4572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 latinLnBrk="0"/>
              <a:r>
                <a:rPr lang="ko-KR" altLang="en-US" sz="1800" b="1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일반 게시판</a:t>
              </a:r>
              <a:endParaRPr lang="en-US" altLang="ko-KR" sz="1800" b="1" dirty="0"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075538" y="3766516"/>
              <a:ext cx="26757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err="1">
                  <a:solidFill>
                    <a:schemeClr val="accent4">
                      <a:lumMod val="50000"/>
                    </a:schemeClr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게시글</a:t>
              </a:r>
              <a:r>
                <a:rPr lang="ko-KR" altLang="en-US" b="1" dirty="0">
                  <a:solidFill>
                    <a:schemeClr val="accent4">
                      <a:lumMod val="50000"/>
                    </a:schemeClr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 작성</a:t>
              </a:r>
              <a:r>
                <a:rPr lang="en-US" altLang="ko-KR" b="1" dirty="0">
                  <a:solidFill>
                    <a:schemeClr val="accent4">
                      <a:lumMod val="50000"/>
                    </a:schemeClr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, </a:t>
              </a:r>
              <a:r>
                <a:rPr lang="ko-KR" altLang="en-US" b="1" dirty="0">
                  <a:solidFill>
                    <a:schemeClr val="accent4">
                      <a:lumMod val="50000"/>
                    </a:schemeClr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수정</a:t>
              </a:r>
              <a:r>
                <a:rPr lang="en-US" altLang="ko-KR" b="1" dirty="0">
                  <a:solidFill>
                    <a:schemeClr val="accent4">
                      <a:lumMod val="50000"/>
                    </a:schemeClr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, </a:t>
              </a:r>
              <a:r>
                <a:rPr lang="ko-KR" altLang="en-US" b="1" dirty="0">
                  <a:solidFill>
                    <a:schemeClr val="accent4">
                      <a:lumMod val="50000"/>
                    </a:schemeClr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삭제 가능</a:t>
              </a:r>
              <a:endParaRPr lang="en-US" altLang="ko-KR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  <a:p>
              <a:pPr algn="ctr"/>
              <a:r>
                <a:rPr lang="ko-KR" altLang="en-US" b="1" dirty="0">
                  <a:solidFill>
                    <a:schemeClr val="accent4">
                      <a:lumMod val="50000"/>
                    </a:schemeClr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일반 사용자의 </a:t>
              </a:r>
              <a:r>
                <a:rPr lang="ko-KR" altLang="en-US" b="1" dirty="0" err="1">
                  <a:solidFill>
                    <a:schemeClr val="accent4">
                      <a:lumMod val="50000"/>
                    </a:schemeClr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게시글</a:t>
              </a:r>
              <a:r>
                <a:rPr lang="ko-KR" altLang="en-US" b="1" dirty="0">
                  <a:solidFill>
                    <a:schemeClr val="accent4">
                      <a:lumMod val="50000"/>
                    </a:schemeClr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 수정</a:t>
              </a:r>
              <a:r>
                <a:rPr lang="en-US" altLang="ko-KR" b="1" dirty="0">
                  <a:solidFill>
                    <a:schemeClr val="accent4">
                      <a:lumMod val="50000"/>
                    </a:schemeClr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, </a:t>
              </a:r>
              <a:r>
                <a:rPr lang="ko-KR" altLang="en-US" b="1" dirty="0">
                  <a:solidFill>
                    <a:schemeClr val="accent4">
                      <a:lumMod val="50000"/>
                    </a:schemeClr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삭제 가능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909970" y="3478897"/>
            <a:ext cx="2590069" cy="865917"/>
            <a:chOff x="3979696" y="3269931"/>
            <a:chExt cx="2867417" cy="865917"/>
          </a:xfrm>
        </p:grpSpPr>
        <p:sp>
          <p:nvSpPr>
            <p:cNvPr id="42" name="Subtitle 2"/>
            <p:cNvSpPr txBox="1">
              <a:spLocks/>
            </p:cNvSpPr>
            <p:nvPr/>
          </p:nvSpPr>
          <p:spPr>
            <a:xfrm>
              <a:off x="3979696" y="3269931"/>
              <a:ext cx="2867417" cy="432150"/>
            </a:xfrm>
            <a:prstGeom prst="bracketPair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  <a:miter lim="800000"/>
              <a:headEnd type="oval" w="sm" len="sm"/>
              <a:tailEnd type="oval" w="sm" len="sm"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 algn="ctr" defTabSz="914400" rtl="0" eaLnBrk="1" latinLnBrk="1" hangingPunct="1">
                <a:lnSpc>
                  <a:spcPct val="13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400" kern="1200" spc="-70" baseline="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+mj-ea"/>
                  <a:ea typeface="+mj-ea"/>
                  <a:cs typeface="+mn-cs"/>
                </a:defRPr>
              </a:lvl1pPr>
              <a:lvl2pPr marL="4572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1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7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 latinLnBrk="0"/>
              <a:r>
                <a:rPr lang="ko-KR" altLang="en-US" sz="1800" b="1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공지사항</a:t>
              </a:r>
              <a:endParaRPr lang="en-US" altLang="ko-KR" sz="1800" b="1" dirty="0"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262365" y="3766516"/>
              <a:ext cx="23020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err="1">
                  <a:solidFill>
                    <a:schemeClr val="accent4">
                      <a:lumMod val="50000"/>
                    </a:schemeClr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게시글</a:t>
              </a:r>
              <a:r>
                <a:rPr lang="ko-KR" altLang="en-US" b="1" dirty="0">
                  <a:solidFill>
                    <a:schemeClr val="accent4">
                      <a:lumMod val="50000"/>
                    </a:schemeClr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 작성</a:t>
              </a:r>
              <a:r>
                <a:rPr lang="en-US" altLang="ko-KR" b="1" dirty="0">
                  <a:solidFill>
                    <a:schemeClr val="accent4">
                      <a:lumMod val="50000"/>
                    </a:schemeClr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, </a:t>
              </a:r>
              <a:r>
                <a:rPr lang="ko-KR" altLang="en-US" b="1" dirty="0">
                  <a:solidFill>
                    <a:schemeClr val="accent4">
                      <a:lumMod val="50000"/>
                    </a:schemeClr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수정</a:t>
              </a:r>
              <a:r>
                <a:rPr lang="en-US" altLang="ko-KR" b="1" dirty="0">
                  <a:solidFill>
                    <a:schemeClr val="accent4">
                      <a:lumMod val="50000"/>
                    </a:schemeClr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, </a:t>
              </a:r>
              <a:r>
                <a:rPr lang="ko-KR" altLang="en-US" b="1" dirty="0">
                  <a:solidFill>
                    <a:schemeClr val="accent4">
                      <a:lumMod val="50000"/>
                    </a:schemeClr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삭제 가능</a:t>
              </a:r>
            </a:p>
          </p:txBody>
        </p:sp>
      </p:grpSp>
      <p:sp>
        <p:nvSpPr>
          <p:cNvPr id="45" name="Subtitle 2"/>
          <p:cNvSpPr txBox="1">
            <a:spLocks/>
          </p:cNvSpPr>
          <p:nvPr/>
        </p:nvSpPr>
        <p:spPr>
          <a:xfrm>
            <a:off x="4333547" y="5060532"/>
            <a:ext cx="2444853" cy="432150"/>
          </a:xfrm>
          <a:prstGeom prst="bracketPair">
            <a:avLst/>
          </a:prstGeom>
          <a:solidFill>
            <a:srgbClr val="FFFFFF"/>
          </a:solidFill>
          <a:ln w="3175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-7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0"/>
            <a:r>
              <a:rPr lang="ko-KR" altLang="en-US" sz="1800" b="1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오늘의 날씨 </a:t>
            </a:r>
            <a:r>
              <a:rPr lang="en-US" altLang="ko-KR" sz="1800" b="1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&amp; </a:t>
            </a:r>
            <a:r>
              <a:rPr lang="ko-KR" altLang="en-US" sz="1800" b="1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날씨 분석</a:t>
            </a:r>
            <a:endParaRPr lang="en-US" altLang="ko-KR" sz="1800" b="1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47" name="Subtitle 2"/>
          <p:cNvSpPr txBox="1">
            <a:spLocks/>
          </p:cNvSpPr>
          <p:nvPr/>
        </p:nvSpPr>
        <p:spPr>
          <a:xfrm>
            <a:off x="1706102" y="5065022"/>
            <a:ext cx="2309699" cy="432150"/>
          </a:xfrm>
          <a:prstGeom prst="bracketPair">
            <a:avLst/>
          </a:prstGeom>
          <a:solidFill>
            <a:srgbClr val="FFFFFF"/>
          </a:solidFill>
          <a:ln w="3175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-7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0"/>
            <a:r>
              <a:rPr lang="ko-KR" altLang="en-US" sz="1800" b="1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추천 메뉴</a:t>
            </a:r>
            <a:endParaRPr lang="en-US" altLang="ko-KR" sz="1800" b="1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65" name="Subtitle 2"/>
          <p:cNvSpPr txBox="1">
            <a:spLocks/>
          </p:cNvSpPr>
          <p:nvPr/>
        </p:nvSpPr>
        <p:spPr>
          <a:xfrm>
            <a:off x="7096147" y="5060532"/>
            <a:ext cx="2167124" cy="432150"/>
          </a:xfrm>
          <a:prstGeom prst="bracketPair">
            <a:avLst/>
          </a:prstGeom>
          <a:solidFill>
            <a:srgbClr val="FFFFFF"/>
          </a:solidFill>
          <a:ln w="3175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-7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0"/>
            <a:r>
              <a:rPr lang="ko-KR" altLang="en-US" sz="1800" b="1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오늘의 </a:t>
            </a:r>
            <a:r>
              <a:rPr lang="ko-KR" altLang="en-US" sz="1800" b="1" dirty="0" err="1">
                <a:latin typeface="휴먼아미체" panose="02030504000101010101" pitchFamily="18" charset="-127"/>
                <a:ea typeface="휴먼아미체" panose="02030504000101010101" pitchFamily="18" charset="-127"/>
              </a:rPr>
              <a:t>생활지수</a:t>
            </a:r>
            <a:endParaRPr lang="ko-KR" altLang="en-US" sz="1800" b="1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89CFAE-786A-49A0-916D-AD85CA8C2EF6}"/>
              </a:ext>
            </a:extLst>
          </p:cNvPr>
          <p:cNvSpPr txBox="1"/>
          <p:nvPr/>
        </p:nvSpPr>
        <p:spPr>
          <a:xfrm>
            <a:off x="1931162" y="5572196"/>
            <a:ext cx="1839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추가</a:t>
            </a:r>
            <a:r>
              <a:rPr lang="en-US" altLang="ko-KR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, </a:t>
            </a:r>
            <a:r>
              <a:rPr lang="ko-KR" altLang="en-US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수정</a:t>
            </a:r>
            <a:r>
              <a:rPr lang="en-US" altLang="ko-KR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, </a:t>
            </a:r>
            <a:r>
              <a:rPr lang="ko-KR" altLang="en-US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삭제 가능</a:t>
            </a:r>
          </a:p>
        </p:txBody>
      </p:sp>
    </p:spTree>
    <p:extLst>
      <p:ext uri="{BB962C8B-B14F-4D97-AF65-F5344CB8AC3E}">
        <p14:creationId xmlns:p14="http://schemas.microsoft.com/office/powerpoint/2010/main" val="315674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57165-5053-4729-B3E9-D6FE33B4EA82}" type="slidenum">
              <a:rPr lang="ko-KR" altLang="en-US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pPr/>
              <a:t>18</a:t>
            </a:fld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1325006" y="406823"/>
            <a:ext cx="2372351" cy="373677"/>
          </a:xfrm>
        </p:spPr>
        <p:txBody>
          <a:bodyPr>
            <a:noAutofit/>
          </a:bodyPr>
          <a:lstStyle/>
          <a:p>
            <a:pPr algn="ctr"/>
            <a:r>
              <a:rPr lang="en-US" altLang="ko-KR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MVC</a:t>
            </a:r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 패턴 흐름도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139700" y="6419850"/>
            <a:ext cx="749300" cy="322263"/>
          </a:xfrm>
        </p:spPr>
        <p:txBody>
          <a:bodyPr/>
          <a:lstStyle/>
          <a:p>
            <a:r>
              <a:rPr lang="en-US" altLang="ko-KR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ADSTORE</a:t>
            </a:r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7" name="Text Placeholder 37"/>
          <p:cNvSpPr txBox="1">
            <a:spLocks/>
          </p:cNvSpPr>
          <p:nvPr/>
        </p:nvSpPr>
        <p:spPr>
          <a:xfrm>
            <a:off x="69914" y="135468"/>
            <a:ext cx="909270" cy="788872"/>
          </a:xfrm>
          <a:prstGeom prst="bracketPair">
            <a:avLst>
              <a:gd name="adj" fmla="val 14425"/>
            </a:avLst>
          </a:prstGeom>
          <a:solidFill>
            <a:srgbClr val="FFFFFF"/>
          </a:solidFill>
          <a:ln w="19050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spc="-70" baseline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  <a:p>
            <a:r>
              <a:rPr lang="en-US" altLang="ko-KR" sz="1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JESUS</a:t>
            </a:r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 </a:t>
            </a:r>
          </a:p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914" y="1198340"/>
            <a:ext cx="913513" cy="3600986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주제 및 목적</a:t>
            </a:r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개발환경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역할분담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소개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시연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후기</a:t>
            </a:r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0" name="Text Placeholder 39"/>
          <p:cNvSpPr>
            <a:spLocks noGrp="1"/>
          </p:cNvSpPr>
          <p:nvPr>
            <p:ph type="body" sz="quarter" idx="19"/>
          </p:nvPr>
        </p:nvSpPr>
        <p:spPr>
          <a:xfrm>
            <a:off x="69914" y="1340808"/>
            <a:ext cx="909271" cy="289958"/>
          </a:xfrm>
        </p:spPr>
        <p:txBody>
          <a:bodyPr/>
          <a:lstStyle/>
          <a:p>
            <a:pPr algn="ctr"/>
            <a:r>
              <a:rPr lang="en-US" altLang="ko-KR" sz="1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INDEX</a:t>
            </a:r>
            <a:endParaRPr lang="ko-KR" altLang="en-US" sz="18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039" y="2977803"/>
            <a:ext cx="904145" cy="307777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설계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325006" y="1113183"/>
            <a:ext cx="8176803" cy="5306667"/>
          </a:xfrm>
          <a:prstGeom prst="rect">
            <a:avLst/>
          </a:prstGeom>
          <a:solidFill>
            <a:schemeClr val="accent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AFAC5A-44AE-4F5F-94A9-08FC6BD47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794" y="2132588"/>
            <a:ext cx="7811656" cy="315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6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57165-5053-4729-B3E9-D6FE33B4EA82}" type="slidenum">
              <a:rPr lang="ko-KR" altLang="en-US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pPr/>
              <a:t>19</a:t>
            </a:fld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1325006" y="406823"/>
            <a:ext cx="2372351" cy="373677"/>
          </a:xfrm>
        </p:spPr>
        <p:txBody>
          <a:bodyPr>
            <a:noAutofit/>
          </a:bodyPr>
          <a:lstStyle/>
          <a:p>
            <a:pPr algn="ctr"/>
            <a:r>
              <a:rPr lang="en-US" altLang="ko-KR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DATA</a:t>
            </a:r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 흐름도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139700" y="6419850"/>
            <a:ext cx="749300" cy="322263"/>
          </a:xfrm>
        </p:spPr>
        <p:txBody>
          <a:bodyPr/>
          <a:lstStyle/>
          <a:p>
            <a:r>
              <a:rPr lang="en-US" altLang="ko-KR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ADSTORE</a:t>
            </a:r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7" name="Text Placeholder 37"/>
          <p:cNvSpPr txBox="1">
            <a:spLocks/>
          </p:cNvSpPr>
          <p:nvPr/>
        </p:nvSpPr>
        <p:spPr>
          <a:xfrm>
            <a:off x="69914" y="135468"/>
            <a:ext cx="909270" cy="788872"/>
          </a:xfrm>
          <a:prstGeom prst="bracketPair">
            <a:avLst>
              <a:gd name="adj" fmla="val 14425"/>
            </a:avLst>
          </a:prstGeom>
          <a:solidFill>
            <a:srgbClr val="FFFFFF"/>
          </a:solidFill>
          <a:ln w="19050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spc="-70" baseline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  <a:p>
            <a:r>
              <a:rPr lang="en-US" altLang="ko-KR" sz="1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JESUS</a:t>
            </a:r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 </a:t>
            </a:r>
          </a:p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914" y="1198340"/>
            <a:ext cx="913513" cy="3600986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주제 및 목적</a:t>
            </a:r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개발환경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역할분담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소개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시연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후기</a:t>
            </a:r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0" name="Text Placeholder 39"/>
          <p:cNvSpPr>
            <a:spLocks noGrp="1"/>
          </p:cNvSpPr>
          <p:nvPr>
            <p:ph type="body" sz="quarter" idx="19"/>
          </p:nvPr>
        </p:nvSpPr>
        <p:spPr>
          <a:xfrm>
            <a:off x="69914" y="1340808"/>
            <a:ext cx="909271" cy="289958"/>
          </a:xfrm>
        </p:spPr>
        <p:txBody>
          <a:bodyPr/>
          <a:lstStyle/>
          <a:p>
            <a:pPr algn="ctr"/>
            <a:r>
              <a:rPr lang="en-US" altLang="ko-KR" sz="1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INDEX</a:t>
            </a:r>
            <a:endParaRPr lang="ko-KR" altLang="en-US" sz="18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039" y="2977803"/>
            <a:ext cx="904145" cy="307777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설계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325006" y="1113183"/>
            <a:ext cx="8176803" cy="5306667"/>
          </a:xfrm>
          <a:prstGeom prst="rect">
            <a:avLst/>
          </a:prstGeom>
          <a:solidFill>
            <a:schemeClr val="accent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472324" y="1455333"/>
            <a:ext cx="7782775" cy="4427802"/>
            <a:chOff x="1472324" y="1385760"/>
            <a:chExt cx="7782775" cy="442780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71163BD-F37B-460A-84A5-CA5C373951E5}"/>
                </a:ext>
              </a:extLst>
            </p:cNvPr>
            <p:cNvGrpSpPr/>
            <p:nvPr/>
          </p:nvGrpSpPr>
          <p:grpSpPr>
            <a:xfrm>
              <a:off x="1472324" y="1385760"/>
              <a:ext cx="2077714" cy="1139643"/>
              <a:chOff x="1417338" y="924340"/>
              <a:chExt cx="3674376" cy="5257190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696942D0-FC8D-4ABB-BD4C-9D75708B3FD5}"/>
                  </a:ext>
                </a:extLst>
              </p:cNvPr>
              <p:cNvSpPr/>
              <p:nvPr/>
            </p:nvSpPr>
            <p:spPr>
              <a:xfrm>
                <a:off x="1417338" y="924340"/>
                <a:ext cx="3674376" cy="525719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휴먼아미체" panose="02030504000101010101" pitchFamily="18" charset="-127"/>
                  <a:ea typeface="휴먼아미체" panose="02030504000101010101" pitchFamily="18" charset="-127"/>
                </a:endParaRPr>
              </a:p>
            </p:txBody>
          </p:sp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790D08EA-971E-4539-8AEE-C25987D74F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04789" y="1596320"/>
                <a:ext cx="2699473" cy="3880498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</p:spPr>
            <p:txBody>
              <a:bodyPr vert="horz" lIns="0" tIns="0" rIns="0" bIns="0" rtlCol="0" anchor="ctr">
                <a:noAutofit/>
              </a:bodyPr>
              <a:lstStyle>
                <a:lvl1pPr marL="0" indent="0" algn="l" defTabSz="914400" rtl="0" eaLnBrk="1" latinLnBrk="1" hangingPunct="1">
                  <a:lnSpc>
                    <a:spcPct val="13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  <a:defRPr lang="en-US" sz="2600" kern="1200" spc="-70" baseline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ko-KR" altLang="en-US" sz="2400" b="1" dirty="0" err="1">
                    <a:solidFill>
                      <a:schemeClr val="accent4">
                        <a:lumMod val="75000"/>
                      </a:schemeClr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스케쥴러</a:t>
                </a:r>
                <a:endParaRPr lang="en-US" altLang="ko-KR" sz="2400" b="1" dirty="0">
                  <a:solidFill>
                    <a:schemeClr val="accent4">
                      <a:lumMod val="75000"/>
                    </a:schemeClr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71163BD-F37B-460A-84A5-CA5C373951E5}"/>
                </a:ext>
              </a:extLst>
            </p:cNvPr>
            <p:cNvGrpSpPr/>
            <p:nvPr/>
          </p:nvGrpSpPr>
          <p:grpSpPr>
            <a:xfrm>
              <a:off x="4235402" y="1385760"/>
              <a:ext cx="2077714" cy="1139643"/>
              <a:chOff x="1417338" y="924340"/>
              <a:chExt cx="3674376" cy="5257190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96942D0-FC8D-4ABB-BD4C-9D75708B3FD5}"/>
                  </a:ext>
                </a:extLst>
              </p:cNvPr>
              <p:cNvSpPr/>
              <p:nvPr/>
            </p:nvSpPr>
            <p:spPr>
              <a:xfrm>
                <a:off x="1417338" y="924340"/>
                <a:ext cx="3674376" cy="525719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휴먼아미체" panose="02030504000101010101" pitchFamily="18" charset="-127"/>
                  <a:ea typeface="휴먼아미체" panose="02030504000101010101" pitchFamily="18" charset="-127"/>
                </a:endParaRPr>
              </a:p>
            </p:txBody>
          </p:sp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790D08EA-971E-4539-8AEE-C25987D74F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04789" y="1596320"/>
                <a:ext cx="2699473" cy="3880498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</p:spPr>
            <p:txBody>
              <a:bodyPr vert="horz" lIns="0" tIns="0" rIns="0" bIns="0" rtlCol="0" anchor="ctr">
                <a:noAutofit/>
              </a:bodyPr>
              <a:lstStyle>
                <a:lvl1pPr marL="0" indent="0" algn="l" defTabSz="914400" rtl="0" eaLnBrk="1" latinLnBrk="1" hangingPunct="1">
                  <a:lnSpc>
                    <a:spcPct val="13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  <a:defRPr lang="en-US" sz="2600" kern="1200" spc="-70" baseline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altLang="ko-KR" sz="2400" b="1" dirty="0" err="1">
                    <a:solidFill>
                      <a:schemeClr val="accent4">
                        <a:lumMod val="75000"/>
                      </a:schemeClr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Api</a:t>
                </a:r>
                <a:r>
                  <a:rPr lang="en-US" altLang="ko-KR" sz="2400" b="1" dirty="0">
                    <a:solidFill>
                      <a:schemeClr val="accent4">
                        <a:lumMod val="75000"/>
                      </a:schemeClr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 </a:t>
                </a:r>
                <a:r>
                  <a:rPr lang="ko-KR" altLang="en-US" sz="2400" b="1" dirty="0">
                    <a:solidFill>
                      <a:schemeClr val="accent4">
                        <a:lumMod val="75000"/>
                      </a:schemeClr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연동 클래스</a:t>
                </a:r>
                <a:endParaRPr lang="en-US" altLang="ko-KR" sz="2400" b="1" dirty="0">
                  <a:solidFill>
                    <a:schemeClr val="accent4">
                      <a:lumMod val="75000"/>
                    </a:schemeClr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371163BD-F37B-460A-84A5-CA5C373951E5}"/>
                </a:ext>
              </a:extLst>
            </p:cNvPr>
            <p:cNvGrpSpPr/>
            <p:nvPr/>
          </p:nvGrpSpPr>
          <p:grpSpPr>
            <a:xfrm>
              <a:off x="7177385" y="1385760"/>
              <a:ext cx="2077714" cy="1139643"/>
              <a:chOff x="1417338" y="924340"/>
              <a:chExt cx="3674376" cy="5257190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696942D0-FC8D-4ABB-BD4C-9D75708B3FD5}"/>
                  </a:ext>
                </a:extLst>
              </p:cNvPr>
              <p:cNvSpPr/>
              <p:nvPr/>
            </p:nvSpPr>
            <p:spPr>
              <a:xfrm>
                <a:off x="1417338" y="924340"/>
                <a:ext cx="3674376" cy="525719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휴먼아미체" panose="02030504000101010101" pitchFamily="18" charset="-127"/>
                  <a:ea typeface="휴먼아미체" panose="02030504000101010101" pitchFamily="18" charset="-127"/>
                </a:endParaRPr>
              </a:p>
            </p:txBody>
          </p:sp>
          <p:sp>
            <p:nvSpPr>
              <p:cNvPr id="25" name="Title 1">
                <a:extLst>
                  <a:ext uri="{FF2B5EF4-FFF2-40B4-BE49-F238E27FC236}">
                    <a16:creationId xmlns:a16="http://schemas.microsoft.com/office/drawing/2014/main" id="{790D08EA-971E-4539-8AEE-C25987D74F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04789" y="1596320"/>
                <a:ext cx="2699473" cy="3880498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</p:spPr>
            <p:txBody>
              <a:bodyPr vert="horz" lIns="0" tIns="0" rIns="0" bIns="0" rtlCol="0" anchor="ctr">
                <a:noAutofit/>
              </a:bodyPr>
              <a:lstStyle>
                <a:lvl1pPr marL="0" indent="0" algn="l" defTabSz="914400" rtl="0" eaLnBrk="1" latinLnBrk="1" hangingPunct="1">
                  <a:lnSpc>
                    <a:spcPct val="13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  <a:defRPr lang="en-US" sz="2600" kern="1200" spc="-70" baseline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altLang="ko-KR" sz="2400" b="1" dirty="0" err="1">
                    <a:solidFill>
                      <a:schemeClr val="accent4">
                        <a:lumMod val="75000"/>
                      </a:schemeClr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Api</a:t>
                </a:r>
                <a:endParaRPr lang="en-US" altLang="ko-KR" sz="2400" b="1" dirty="0">
                  <a:solidFill>
                    <a:schemeClr val="accent4">
                      <a:lumMod val="75000"/>
                    </a:schemeClr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71163BD-F37B-460A-84A5-CA5C373951E5}"/>
                </a:ext>
              </a:extLst>
            </p:cNvPr>
            <p:cNvGrpSpPr/>
            <p:nvPr/>
          </p:nvGrpSpPr>
          <p:grpSpPr>
            <a:xfrm>
              <a:off x="7177385" y="3017699"/>
              <a:ext cx="2077714" cy="1139643"/>
              <a:chOff x="1417338" y="924340"/>
              <a:chExt cx="3674376" cy="525719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696942D0-FC8D-4ABB-BD4C-9D75708B3FD5}"/>
                  </a:ext>
                </a:extLst>
              </p:cNvPr>
              <p:cNvSpPr/>
              <p:nvPr/>
            </p:nvSpPr>
            <p:spPr>
              <a:xfrm>
                <a:off x="1417338" y="924340"/>
                <a:ext cx="3674376" cy="525719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휴먼아미체" panose="02030504000101010101" pitchFamily="18" charset="-127"/>
                  <a:ea typeface="휴먼아미체" panose="02030504000101010101" pitchFamily="18" charset="-127"/>
                </a:endParaRPr>
              </a:p>
            </p:txBody>
          </p:sp>
          <p:sp>
            <p:nvSpPr>
              <p:cNvPr id="29" name="Title 1">
                <a:extLst>
                  <a:ext uri="{FF2B5EF4-FFF2-40B4-BE49-F238E27FC236}">
                    <a16:creationId xmlns:a16="http://schemas.microsoft.com/office/drawing/2014/main" id="{790D08EA-971E-4539-8AEE-C25987D74F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04789" y="1596320"/>
                <a:ext cx="2699473" cy="3880498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</p:spPr>
            <p:txBody>
              <a:bodyPr vert="horz" lIns="0" tIns="0" rIns="0" bIns="0" rtlCol="0" anchor="ctr">
                <a:noAutofit/>
              </a:bodyPr>
              <a:lstStyle>
                <a:lvl1pPr marL="0" indent="0" algn="l" defTabSz="914400" rtl="0" eaLnBrk="1" latinLnBrk="1" hangingPunct="1">
                  <a:lnSpc>
                    <a:spcPct val="13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  <a:defRPr lang="en-US" sz="2600" kern="1200" spc="-70" baseline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altLang="ko-KR" sz="2400" b="1" dirty="0" err="1">
                    <a:solidFill>
                      <a:schemeClr val="accent4">
                        <a:lumMod val="75000"/>
                      </a:schemeClr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db</a:t>
                </a:r>
                <a:endParaRPr lang="en-US" altLang="ko-KR" sz="2400" b="1" dirty="0">
                  <a:solidFill>
                    <a:schemeClr val="accent4">
                      <a:lumMod val="75000"/>
                    </a:schemeClr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endParaRP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71163BD-F37B-460A-84A5-CA5C373951E5}"/>
                </a:ext>
              </a:extLst>
            </p:cNvPr>
            <p:cNvGrpSpPr/>
            <p:nvPr/>
          </p:nvGrpSpPr>
          <p:grpSpPr>
            <a:xfrm>
              <a:off x="4235402" y="3017699"/>
              <a:ext cx="2077714" cy="1139643"/>
              <a:chOff x="1417338" y="924340"/>
              <a:chExt cx="3674376" cy="5257190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696942D0-FC8D-4ABB-BD4C-9D75708B3FD5}"/>
                  </a:ext>
                </a:extLst>
              </p:cNvPr>
              <p:cNvSpPr/>
              <p:nvPr/>
            </p:nvSpPr>
            <p:spPr>
              <a:xfrm>
                <a:off x="1417338" y="924340"/>
                <a:ext cx="3674376" cy="525719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휴먼아미체" panose="02030504000101010101" pitchFamily="18" charset="-127"/>
                  <a:ea typeface="휴먼아미체" panose="02030504000101010101" pitchFamily="18" charset="-127"/>
                </a:endParaRPr>
              </a:p>
            </p:txBody>
          </p:sp>
          <p:sp>
            <p:nvSpPr>
              <p:cNvPr id="32" name="Title 1">
                <a:extLst>
                  <a:ext uri="{FF2B5EF4-FFF2-40B4-BE49-F238E27FC236}">
                    <a16:creationId xmlns:a16="http://schemas.microsoft.com/office/drawing/2014/main" id="{790D08EA-971E-4539-8AEE-C25987D74F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04789" y="1596320"/>
                <a:ext cx="2699473" cy="3880498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</p:spPr>
            <p:txBody>
              <a:bodyPr vert="horz" lIns="0" tIns="0" rIns="0" bIns="0" rtlCol="0" anchor="ctr">
                <a:noAutofit/>
              </a:bodyPr>
              <a:lstStyle>
                <a:lvl1pPr marL="0" indent="0" algn="l" defTabSz="914400" rtl="0" eaLnBrk="1" latinLnBrk="1" hangingPunct="1">
                  <a:lnSpc>
                    <a:spcPct val="13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  <a:defRPr lang="en-US" sz="2600" kern="1200" spc="-70" baseline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altLang="ko-KR" sz="2400" b="1" dirty="0">
                    <a:solidFill>
                      <a:schemeClr val="accent4">
                        <a:lumMod val="75000"/>
                      </a:schemeClr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CSV </a:t>
                </a:r>
                <a:r>
                  <a:rPr lang="ko-KR" altLang="en-US" sz="2400" b="1" dirty="0">
                    <a:solidFill>
                      <a:schemeClr val="accent4">
                        <a:lumMod val="75000"/>
                      </a:schemeClr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저장</a:t>
                </a:r>
                <a:endParaRPr lang="en-US" altLang="ko-KR" sz="2400" b="1" dirty="0">
                  <a:solidFill>
                    <a:schemeClr val="accent4">
                      <a:lumMod val="75000"/>
                    </a:schemeClr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371163BD-F37B-460A-84A5-CA5C373951E5}"/>
                </a:ext>
              </a:extLst>
            </p:cNvPr>
            <p:cNvGrpSpPr/>
            <p:nvPr/>
          </p:nvGrpSpPr>
          <p:grpSpPr>
            <a:xfrm>
              <a:off x="4235402" y="4673919"/>
              <a:ext cx="2077714" cy="1139643"/>
              <a:chOff x="1417338" y="924340"/>
              <a:chExt cx="3674376" cy="5257190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696942D0-FC8D-4ABB-BD4C-9D75708B3FD5}"/>
                  </a:ext>
                </a:extLst>
              </p:cNvPr>
              <p:cNvSpPr/>
              <p:nvPr/>
            </p:nvSpPr>
            <p:spPr>
              <a:xfrm>
                <a:off x="1417338" y="924340"/>
                <a:ext cx="3674376" cy="525719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휴먼아미체" panose="02030504000101010101" pitchFamily="18" charset="-127"/>
                  <a:ea typeface="휴먼아미체" panose="02030504000101010101" pitchFamily="18" charset="-127"/>
                </a:endParaRPr>
              </a:p>
            </p:txBody>
          </p:sp>
          <p:sp>
            <p:nvSpPr>
              <p:cNvPr id="35" name="Title 1">
                <a:extLst>
                  <a:ext uri="{FF2B5EF4-FFF2-40B4-BE49-F238E27FC236}">
                    <a16:creationId xmlns:a16="http://schemas.microsoft.com/office/drawing/2014/main" id="{790D08EA-971E-4539-8AEE-C25987D74F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04789" y="1596320"/>
                <a:ext cx="2699473" cy="3880498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</p:spPr>
            <p:txBody>
              <a:bodyPr vert="horz" lIns="0" tIns="0" rIns="0" bIns="0" rtlCol="0" anchor="ctr">
                <a:noAutofit/>
              </a:bodyPr>
              <a:lstStyle>
                <a:lvl1pPr marL="0" indent="0" algn="l" defTabSz="914400" rtl="0" eaLnBrk="1" latinLnBrk="1" hangingPunct="1">
                  <a:lnSpc>
                    <a:spcPct val="13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  <a:defRPr lang="en-US" sz="2600" kern="1200" spc="-70" baseline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altLang="ko-KR" sz="2400" b="1" dirty="0">
                    <a:solidFill>
                      <a:schemeClr val="accent4">
                        <a:lumMod val="75000"/>
                      </a:schemeClr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python/R </a:t>
                </a:r>
                <a:r>
                  <a:rPr lang="ko-KR" altLang="en-US" sz="2400" b="1" dirty="0">
                    <a:solidFill>
                      <a:schemeClr val="accent4">
                        <a:lumMod val="75000"/>
                      </a:schemeClr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분석</a:t>
                </a:r>
                <a:endParaRPr lang="en-US" altLang="ko-KR" sz="2400" b="1" dirty="0">
                  <a:solidFill>
                    <a:schemeClr val="accent4">
                      <a:lumMod val="75000"/>
                    </a:schemeClr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endParaRPr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3677479" y="1729409"/>
              <a:ext cx="407504" cy="543837"/>
              <a:chOff x="3677479" y="1729409"/>
              <a:chExt cx="407504" cy="543837"/>
            </a:xfrm>
          </p:grpSpPr>
          <p:sp>
            <p:nvSpPr>
              <p:cNvPr id="5" name="오른쪽 화살표 4"/>
              <p:cNvSpPr/>
              <p:nvPr/>
            </p:nvSpPr>
            <p:spPr>
              <a:xfrm>
                <a:off x="3697357" y="1729409"/>
                <a:ext cx="387626" cy="222624"/>
              </a:xfrm>
              <a:prstGeom prst="rightArrow">
                <a:avLst/>
              </a:prstGeom>
              <a:solidFill>
                <a:schemeClr val="accent1">
                  <a:alpha val="84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왼쪽 화살표 5"/>
              <p:cNvSpPr/>
              <p:nvPr/>
            </p:nvSpPr>
            <p:spPr>
              <a:xfrm>
                <a:off x="3677479" y="2057401"/>
                <a:ext cx="387626" cy="215845"/>
              </a:xfrm>
              <a:prstGeom prst="leftArrow">
                <a:avLst/>
              </a:prstGeom>
              <a:solidFill>
                <a:schemeClr val="accent1">
                  <a:alpha val="84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>
              <a:off x="6530479" y="1729409"/>
              <a:ext cx="407504" cy="543837"/>
              <a:chOff x="3677479" y="1729409"/>
              <a:chExt cx="407504" cy="543837"/>
            </a:xfrm>
          </p:grpSpPr>
          <p:sp>
            <p:nvSpPr>
              <p:cNvPr id="39" name="오른쪽 화살표 38"/>
              <p:cNvSpPr/>
              <p:nvPr/>
            </p:nvSpPr>
            <p:spPr>
              <a:xfrm>
                <a:off x="3697357" y="1729409"/>
                <a:ext cx="387626" cy="222624"/>
              </a:xfrm>
              <a:prstGeom prst="rightArrow">
                <a:avLst/>
              </a:prstGeom>
              <a:solidFill>
                <a:schemeClr val="accent1">
                  <a:alpha val="84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왼쪽 화살표 39"/>
              <p:cNvSpPr/>
              <p:nvPr/>
            </p:nvSpPr>
            <p:spPr>
              <a:xfrm>
                <a:off x="3677479" y="2057401"/>
                <a:ext cx="387626" cy="215845"/>
              </a:xfrm>
              <a:prstGeom prst="leftArrow">
                <a:avLst/>
              </a:prstGeom>
              <a:solidFill>
                <a:schemeClr val="accent1">
                  <a:alpha val="84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6462285" y="2714186"/>
              <a:ext cx="629139" cy="349162"/>
              <a:chOff x="3609285" y="1131542"/>
              <a:chExt cx="629139" cy="349162"/>
            </a:xfrm>
          </p:grpSpPr>
          <p:sp>
            <p:nvSpPr>
              <p:cNvPr id="42" name="오른쪽 화살표 41"/>
              <p:cNvSpPr/>
              <p:nvPr/>
            </p:nvSpPr>
            <p:spPr>
              <a:xfrm rot="2306156">
                <a:off x="3709213" y="1131542"/>
                <a:ext cx="529211" cy="222624"/>
              </a:xfrm>
              <a:prstGeom prst="rightArrow">
                <a:avLst/>
              </a:prstGeom>
              <a:solidFill>
                <a:schemeClr val="accent1">
                  <a:alpha val="84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왼쪽 화살표 42"/>
              <p:cNvSpPr/>
              <p:nvPr/>
            </p:nvSpPr>
            <p:spPr>
              <a:xfrm rot="2221410">
                <a:off x="3609285" y="1264859"/>
                <a:ext cx="496354" cy="215845"/>
              </a:xfrm>
              <a:prstGeom prst="leftArrow">
                <a:avLst/>
              </a:prstGeom>
              <a:solidFill>
                <a:schemeClr val="accent1">
                  <a:alpha val="84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16200000">
              <a:off x="5070506" y="2499633"/>
              <a:ext cx="407504" cy="543837"/>
              <a:chOff x="3677479" y="1729409"/>
              <a:chExt cx="407504" cy="543837"/>
            </a:xfrm>
          </p:grpSpPr>
          <p:sp>
            <p:nvSpPr>
              <p:cNvPr id="45" name="오른쪽 화살표 44"/>
              <p:cNvSpPr/>
              <p:nvPr/>
            </p:nvSpPr>
            <p:spPr>
              <a:xfrm>
                <a:off x="3697357" y="1729409"/>
                <a:ext cx="387626" cy="222624"/>
              </a:xfrm>
              <a:prstGeom prst="rightArrow">
                <a:avLst/>
              </a:prstGeom>
              <a:solidFill>
                <a:schemeClr val="accent1">
                  <a:alpha val="84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왼쪽 화살표 45"/>
              <p:cNvSpPr/>
              <p:nvPr/>
            </p:nvSpPr>
            <p:spPr>
              <a:xfrm>
                <a:off x="3677479" y="2057401"/>
                <a:ext cx="387626" cy="215845"/>
              </a:xfrm>
              <a:prstGeom prst="leftArrow">
                <a:avLst/>
              </a:prstGeom>
              <a:solidFill>
                <a:schemeClr val="accent1">
                  <a:alpha val="84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16200000">
              <a:off x="5070507" y="4125413"/>
              <a:ext cx="407504" cy="543837"/>
              <a:chOff x="3677479" y="1729409"/>
              <a:chExt cx="407504" cy="543837"/>
            </a:xfrm>
          </p:grpSpPr>
          <p:sp>
            <p:nvSpPr>
              <p:cNvPr id="48" name="오른쪽 화살표 47"/>
              <p:cNvSpPr/>
              <p:nvPr/>
            </p:nvSpPr>
            <p:spPr>
              <a:xfrm>
                <a:off x="3697357" y="1729409"/>
                <a:ext cx="387626" cy="222624"/>
              </a:xfrm>
              <a:prstGeom prst="rightArrow">
                <a:avLst/>
              </a:prstGeom>
              <a:solidFill>
                <a:schemeClr val="accent1">
                  <a:alpha val="84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왼쪽 화살표 48"/>
              <p:cNvSpPr/>
              <p:nvPr/>
            </p:nvSpPr>
            <p:spPr>
              <a:xfrm>
                <a:off x="3677479" y="2057401"/>
                <a:ext cx="387626" cy="215845"/>
              </a:xfrm>
              <a:prstGeom prst="leftArrow">
                <a:avLst/>
              </a:prstGeom>
              <a:solidFill>
                <a:schemeClr val="accent1">
                  <a:alpha val="84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807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19500" y="1547534"/>
            <a:ext cx="2667000" cy="2676596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pPr algn="dist"/>
            <a:r>
              <a:rPr lang="en-US" altLang="ko-KR" dirty="0"/>
              <a:t>-</a:t>
            </a:r>
            <a:br>
              <a:rPr lang="en-US" altLang="ko-KR" dirty="0"/>
            </a:br>
            <a:r>
              <a:rPr lang="en-US" altLang="ko-KR" sz="4800" b="1" u="sng" dirty="0">
                <a:latin typeface="Adobe Caslon Pro Bold" panose="0205070206050A020403" pitchFamily="18" charset="0"/>
              </a:rPr>
              <a:t>JESUS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www.jesus.com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-510138" y="-296231"/>
            <a:ext cx="11300058" cy="2587043"/>
          </a:xfrm>
          <a:prstGeom prst="rect">
            <a:avLst/>
          </a:prstGeom>
          <a:solidFill>
            <a:schemeClr val="tx1">
              <a:alpha val="92000"/>
            </a:schemeClr>
          </a:solidFill>
          <a:ln>
            <a:solidFill>
              <a:srgbClr val="4E4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-654518" y="3522846"/>
            <a:ext cx="11242307" cy="3471442"/>
          </a:xfrm>
          <a:prstGeom prst="rect">
            <a:avLst/>
          </a:prstGeom>
          <a:solidFill>
            <a:schemeClr val="tx1">
              <a:alpha val="92000"/>
            </a:schemeClr>
          </a:solidFill>
          <a:ln>
            <a:solidFill>
              <a:srgbClr val="4E4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2733261" y="2093418"/>
            <a:ext cx="4492487" cy="1754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2943570" y="1809549"/>
            <a:ext cx="17613" cy="224268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6967330" y="1809549"/>
            <a:ext cx="0" cy="224268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2816088" y="3731024"/>
            <a:ext cx="4492487" cy="1754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77802" y="5197645"/>
            <a:ext cx="37057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조장 </a:t>
            </a:r>
            <a:r>
              <a:rPr lang="en-US" altLang="ko-KR" sz="2000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김진우</a:t>
            </a:r>
            <a:endParaRPr lang="en-US" altLang="ko-KR" sz="2000" dirty="0">
              <a:solidFill>
                <a:schemeClr val="bg1"/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조원 </a:t>
            </a:r>
            <a:r>
              <a:rPr lang="en-US" altLang="ko-KR" sz="2000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송민수</a:t>
            </a:r>
            <a:r>
              <a:rPr lang="en-US" altLang="ko-KR" sz="2000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이성원</a:t>
            </a:r>
            <a:r>
              <a:rPr lang="en-US" altLang="ko-KR" sz="2000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정주인</a:t>
            </a:r>
            <a:r>
              <a:rPr lang="en-US" altLang="ko-KR" sz="2000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최정호</a:t>
            </a:r>
            <a:r>
              <a:rPr lang="en-US" altLang="ko-KR" sz="2000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황경화</a:t>
            </a:r>
            <a:endParaRPr lang="ko-KR" altLang="en-US" sz="2000" dirty="0">
              <a:solidFill>
                <a:schemeClr val="bg1"/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9867872"/>
      </p:ext>
    </p:extLst>
  </p:cSld>
  <p:clrMapOvr>
    <a:masterClrMapping/>
  </p:clrMapOvr>
  <p:transition advClick="0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57165-5053-4729-B3E9-D6FE33B4EA82}" type="slidenum">
              <a:rPr lang="ko-KR" altLang="en-US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pPr/>
              <a:t>20</a:t>
            </a:fld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1325006" y="406823"/>
            <a:ext cx="2372351" cy="373677"/>
          </a:xfrm>
        </p:spPr>
        <p:txBody>
          <a:bodyPr>
            <a:noAutofit/>
          </a:bodyPr>
          <a:lstStyle/>
          <a:p>
            <a:pPr algn="ctr"/>
            <a:r>
              <a:rPr lang="en-US" altLang="ko-KR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DB</a:t>
            </a:r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 설계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139700" y="6419850"/>
            <a:ext cx="749300" cy="322263"/>
          </a:xfrm>
        </p:spPr>
        <p:txBody>
          <a:bodyPr/>
          <a:lstStyle/>
          <a:p>
            <a:r>
              <a:rPr lang="en-US" altLang="ko-KR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ADSTORE</a:t>
            </a:r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7" name="Text Placeholder 37"/>
          <p:cNvSpPr txBox="1">
            <a:spLocks/>
          </p:cNvSpPr>
          <p:nvPr/>
        </p:nvSpPr>
        <p:spPr>
          <a:xfrm>
            <a:off x="69914" y="135468"/>
            <a:ext cx="909270" cy="788872"/>
          </a:xfrm>
          <a:prstGeom prst="bracketPair">
            <a:avLst>
              <a:gd name="adj" fmla="val 14425"/>
            </a:avLst>
          </a:prstGeom>
          <a:solidFill>
            <a:srgbClr val="FFFFFF"/>
          </a:solidFill>
          <a:ln w="19050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spc="-70" baseline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  <a:p>
            <a:r>
              <a:rPr lang="en-US" altLang="ko-KR" sz="1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JESUS</a:t>
            </a:r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 </a:t>
            </a:r>
          </a:p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914" y="1198340"/>
            <a:ext cx="913513" cy="3600986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주제 및 목적</a:t>
            </a:r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개발환경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역할분담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소개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시연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후기</a:t>
            </a:r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0" name="Text Placeholder 39"/>
          <p:cNvSpPr>
            <a:spLocks noGrp="1"/>
          </p:cNvSpPr>
          <p:nvPr>
            <p:ph type="body" sz="quarter" idx="19"/>
          </p:nvPr>
        </p:nvSpPr>
        <p:spPr>
          <a:xfrm>
            <a:off x="69914" y="1340808"/>
            <a:ext cx="909271" cy="289958"/>
          </a:xfrm>
        </p:spPr>
        <p:txBody>
          <a:bodyPr/>
          <a:lstStyle/>
          <a:p>
            <a:pPr algn="ctr"/>
            <a:r>
              <a:rPr lang="en-US" altLang="ko-KR" sz="1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INDEX</a:t>
            </a:r>
            <a:endParaRPr lang="ko-KR" altLang="en-US" sz="18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039" y="2977803"/>
            <a:ext cx="904145" cy="307777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설계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006" y="924340"/>
            <a:ext cx="8156924" cy="540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90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CD53A2FF-6CB5-4BB2-B537-733ACFCF15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55" r="4338"/>
          <a:stretch/>
        </p:blipFill>
        <p:spPr>
          <a:xfrm>
            <a:off x="2752464" y="1073135"/>
            <a:ext cx="1867231" cy="373432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07A53F9-F7B8-4DCC-986C-C38F3FA35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408" y="2707751"/>
            <a:ext cx="1813989" cy="279121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3A8A5B6-3C68-41B4-81AE-636254B8C0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993" b="1109"/>
          <a:stretch/>
        </p:blipFill>
        <p:spPr>
          <a:xfrm>
            <a:off x="1112494" y="1002851"/>
            <a:ext cx="1720889" cy="134302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57165-5053-4729-B3E9-D6FE33B4EA82}" type="slidenum">
              <a:rPr lang="ko-KR" altLang="en-US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pPr/>
              <a:t>21</a:t>
            </a:fld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1325006" y="406823"/>
            <a:ext cx="2372351" cy="373677"/>
          </a:xfrm>
        </p:spPr>
        <p:txBody>
          <a:bodyPr>
            <a:noAutofit/>
          </a:bodyPr>
          <a:lstStyle/>
          <a:p>
            <a:pPr algn="ctr"/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설계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139700" y="6419850"/>
            <a:ext cx="749300" cy="322263"/>
          </a:xfrm>
        </p:spPr>
        <p:txBody>
          <a:bodyPr/>
          <a:lstStyle/>
          <a:p>
            <a:r>
              <a:rPr lang="en-US" altLang="ko-KR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ADSTORE</a:t>
            </a:r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7" name="Text Placeholder 37"/>
          <p:cNvSpPr txBox="1">
            <a:spLocks/>
          </p:cNvSpPr>
          <p:nvPr/>
        </p:nvSpPr>
        <p:spPr>
          <a:xfrm>
            <a:off x="69914" y="135468"/>
            <a:ext cx="909270" cy="788872"/>
          </a:xfrm>
          <a:prstGeom prst="bracketPair">
            <a:avLst>
              <a:gd name="adj" fmla="val 14425"/>
            </a:avLst>
          </a:prstGeom>
          <a:solidFill>
            <a:srgbClr val="FFFFFF"/>
          </a:solidFill>
          <a:ln w="19050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spc="-70" baseline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  <a:p>
            <a:r>
              <a:rPr lang="en-US" altLang="ko-KR" sz="1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JESUS</a:t>
            </a:r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 </a:t>
            </a:r>
          </a:p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914" y="1198340"/>
            <a:ext cx="913513" cy="3600986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주제 및 목적</a:t>
            </a:r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개발환경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역할분담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소개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시연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후기</a:t>
            </a:r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0" name="Text Placeholder 39"/>
          <p:cNvSpPr>
            <a:spLocks noGrp="1"/>
          </p:cNvSpPr>
          <p:nvPr>
            <p:ph type="body" sz="quarter" idx="19"/>
          </p:nvPr>
        </p:nvSpPr>
        <p:spPr>
          <a:xfrm>
            <a:off x="69914" y="1340808"/>
            <a:ext cx="909271" cy="289958"/>
          </a:xfrm>
        </p:spPr>
        <p:txBody>
          <a:bodyPr/>
          <a:lstStyle/>
          <a:p>
            <a:pPr algn="ctr"/>
            <a:r>
              <a:rPr lang="en-US" altLang="ko-KR" sz="1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INDEX</a:t>
            </a:r>
            <a:endParaRPr lang="ko-KR" altLang="en-US" sz="18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039" y="2977803"/>
            <a:ext cx="904145" cy="307777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설계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/>
          <a:srcRect t="9670"/>
          <a:stretch/>
        </p:blipFill>
        <p:spPr>
          <a:xfrm>
            <a:off x="4273255" y="4246535"/>
            <a:ext cx="1874393" cy="19186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7"/>
          <a:srcRect r="14977"/>
          <a:stretch/>
        </p:blipFill>
        <p:spPr>
          <a:xfrm>
            <a:off x="5797809" y="883789"/>
            <a:ext cx="1951899" cy="49306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r="12217" b="16088"/>
          <a:stretch/>
        </p:blipFill>
        <p:spPr>
          <a:xfrm>
            <a:off x="4222505" y="1002851"/>
            <a:ext cx="1909433" cy="29500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2557" y="1485787"/>
            <a:ext cx="2095500" cy="21503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7408" y="3696577"/>
            <a:ext cx="1847850" cy="20574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1107440" y="555008"/>
            <a:ext cx="1874393" cy="1997692"/>
            <a:chOff x="1107440" y="555008"/>
            <a:chExt cx="1874393" cy="2642262"/>
          </a:xfrm>
        </p:grpSpPr>
        <p:sp>
          <p:nvSpPr>
            <p:cNvPr id="10" name="직사각형 9"/>
            <p:cNvSpPr/>
            <p:nvPr/>
          </p:nvSpPr>
          <p:spPr>
            <a:xfrm>
              <a:off x="1107440" y="883789"/>
              <a:ext cx="1874393" cy="23134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09636" y="555008"/>
              <a:ext cx="4956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0000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메인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1099408" y="2173508"/>
            <a:ext cx="1874393" cy="3466211"/>
            <a:chOff x="1107440" y="540431"/>
            <a:chExt cx="1874393" cy="2656839"/>
          </a:xfrm>
        </p:grpSpPr>
        <p:sp>
          <p:nvSpPr>
            <p:cNvPr id="23" name="직사각형 22"/>
            <p:cNvSpPr/>
            <p:nvPr/>
          </p:nvSpPr>
          <p:spPr>
            <a:xfrm>
              <a:off x="1107440" y="883789"/>
              <a:ext cx="1874393" cy="23134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508525" y="540431"/>
              <a:ext cx="1188146" cy="3066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0000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로그인 및 회원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760160" y="529747"/>
            <a:ext cx="1874393" cy="4356578"/>
            <a:chOff x="1107440" y="555008"/>
            <a:chExt cx="1874393" cy="2642262"/>
          </a:xfrm>
        </p:grpSpPr>
        <p:sp>
          <p:nvSpPr>
            <p:cNvPr id="26" name="직사각형 25"/>
            <p:cNvSpPr/>
            <p:nvPr/>
          </p:nvSpPr>
          <p:spPr>
            <a:xfrm>
              <a:off x="1107440" y="792589"/>
              <a:ext cx="1874393" cy="24046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09636" y="555008"/>
              <a:ext cx="766557" cy="2234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err="1">
                  <a:solidFill>
                    <a:srgbClr val="FF0000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생활지수</a:t>
              </a:r>
              <a:endParaRPr lang="ko-KR" altLang="en-US" sz="2000" b="1" dirty="0">
                <a:solidFill>
                  <a:srgbClr val="FF0000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329056" y="548872"/>
            <a:ext cx="1874393" cy="3514727"/>
            <a:chOff x="1107440" y="644479"/>
            <a:chExt cx="1874393" cy="2552791"/>
          </a:xfrm>
        </p:grpSpPr>
        <p:sp>
          <p:nvSpPr>
            <p:cNvPr id="30" name="직사각형 29"/>
            <p:cNvSpPr/>
            <p:nvPr/>
          </p:nvSpPr>
          <p:spPr>
            <a:xfrm>
              <a:off x="1107440" y="900357"/>
              <a:ext cx="1874393" cy="22969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716917" y="644479"/>
              <a:ext cx="752129" cy="252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0000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공지사항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5923916" y="555859"/>
            <a:ext cx="1874393" cy="5338045"/>
            <a:chOff x="1107440" y="713816"/>
            <a:chExt cx="1874393" cy="2483454"/>
          </a:xfrm>
        </p:grpSpPr>
        <p:sp>
          <p:nvSpPr>
            <p:cNvPr id="33" name="직사각형 32"/>
            <p:cNvSpPr/>
            <p:nvPr/>
          </p:nvSpPr>
          <p:spPr>
            <a:xfrm>
              <a:off x="1107440" y="900357"/>
              <a:ext cx="1874393" cy="22969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589416" y="713816"/>
              <a:ext cx="1051891" cy="1861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0000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일반 게시판</a:t>
              </a: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7622495" y="963013"/>
            <a:ext cx="1985562" cy="2733564"/>
            <a:chOff x="1107440" y="551344"/>
            <a:chExt cx="1874393" cy="2645926"/>
          </a:xfrm>
        </p:grpSpPr>
        <p:sp>
          <p:nvSpPr>
            <p:cNvPr id="36" name="직사각형 35"/>
            <p:cNvSpPr/>
            <p:nvPr/>
          </p:nvSpPr>
          <p:spPr>
            <a:xfrm>
              <a:off x="1107440" y="900357"/>
              <a:ext cx="1874393" cy="22969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592779" y="551344"/>
              <a:ext cx="903714" cy="2131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0000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오늘의 날씨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7527408" y="3285580"/>
            <a:ext cx="1985562" cy="2630892"/>
            <a:chOff x="1107440" y="551344"/>
            <a:chExt cx="1874393" cy="2645926"/>
          </a:xfrm>
        </p:grpSpPr>
        <p:sp>
          <p:nvSpPr>
            <p:cNvPr id="40" name="직사각형 39"/>
            <p:cNvSpPr/>
            <p:nvPr/>
          </p:nvSpPr>
          <p:spPr>
            <a:xfrm>
              <a:off x="1107440" y="900357"/>
              <a:ext cx="1874393" cy="22969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592779" y="551344"/>
              <a:ext cx="720612" cy="402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0000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회원가입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9F89929-2E6C-48B3-9F95-652B644498E2}"/>
              </a:ext>
            </a:extLst>
          </p:cNvPr>
          <p:cNvGrpSpPr/>
          <p:nvPr/>
        </p:nvGrpSpPr>
        <p:grpSpPr>
          <a:xfrm>
            <a:off x="4329056" y="3961834"/>
            <a:ext cx="1874393" cy="2325657"/>
            <a:chOff x="1107440" y="644479"/>
            <a:chExt cx="1874393" cy="2552791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0AE90D8-6644-4F98-805D-A371662D251A}"/>
                </a:ext>
              </a:extLst>
            </p:cNvPr>
            <p:cNvSpPr/>
            <p:nvPr/>
          </p:nvSpPr>
          <p:spPr>
            <a:xfrm>
              <a:off x="1107440" y="900357"/>
              <a:ext cx="1874393" cy="22969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3AA8DF3-F542-4364-8B82-B25566A5FA7A}"/>
                </a:ext>
              </a:extLst>
            </p:cNvPr>
            <p:cNvSpPr txBox="1"/>
            <p:nvPr/>
          </p:nvSpPr>
          <p:spPr>
            <a:xfrm>
              <a:off x="1716917" y="644479"/>
              <a:ext cx="636713" cy="2906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0000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관리자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54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57165-5053-4729-B3E9-D6FE33B4EA82}" type="slidenum">
              <a:rPr lang="ko-KR" altLang="en-US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pPr/>
              <a:t>22</a:t>
            </a:fld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1325006" y="406823"/>
            <a:ext cx="2372351" cy="373677"/>
          </a:xfrm>
        </p:spPr>
        <p:txBody>
          <a:bodyPr>
            <a:noAutofit/>
          </a:bodyPr>
          <a:lstStyle/>
          <a:p>
            <a:pPr algn="ctr"/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설계</a:t>
            </a:r>
            <a:r>
              <a:rPr lang="en-US" altLang="ko-KR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 - </a:t>
            </a:r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뷰 화면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139700" y="6419850"/>
            <a:ext cx="749300" cy="322263"/>
          </a:xfrm>
        </p:spPr>
        <p:txBody>
          <a:bodyPr/>
          <a:lstStyle/>
          <a:p>
            <a:r>
              <a:rPr lang="en-US" altLang="ko-KR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ADSTORE</a:t>
            </a:r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7" name="Text Placeholder 37"/>
          <p:cNvSpPr txBox="1">
            <a:spLocks/>
          </p:cNvSpPr>
          <p:nvPr/>
        </p:nvSpPr>
        <p:spPr>
          <a:xfrm>
            <a:off x="69914" y="135468"/>
            <a:ext cx="909270" cy="788872"/>
          </a:xfrm>
          <a:prstGeom prst="bracketPair">
            <a:avLst>
              <a:gd name="adj" fmla="val 14425"/>
            </a:avLst>
          </a:prstGeom>
          <a:solidFill>
            <a:srgbClr val="FFFFFF"/>
          </a:solidFill>
          <a:ln w="19050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spc="-70" baseline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  <a:p>
            <a:r>
              <a:rPr lang="en-US" altLang="ko-KR" sz="1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JESUS</a:t>
            </a:r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 </a:t>
            </a:r>
          </a:p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914" y="1198340"/>
            <a:ext cx="913513" cy="3600986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주제 및 목적</a:t>
            </a:r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개발환경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역할분담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소개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시연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후기</a:t>
            </a:r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0" name="Text Placeholder 39"/>
          <p:cNvSpPr>
            <a:spLocks noGrp="1"/>
          </p:cNvSpPr>
          <p:nvPr>
            <p:ph type="body" sz="quarter" idx="19"/>
          </p:nvPr>
        </p:nvSpPr>
        <p:spPr>
          <a:xfrm>
            <a:off x="69914" y="1340808"/>
            <a:ext cx="909271" cy="289958"/>
          </a:xfrm>
        </p:spPr>
        <p:txBody>
          <a:bodyPr/>
          <a:lstStyle/>
          <a:p>
            <a:pPr algn="ctr"/>
            <a:r>
              <a:rPr lang="en-US" altLang="ko-KR" sz="1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INDEX</a:t>
            </a:r>
            <a:endParaRPr lang="ko-KR" altLang="en-US" sz="18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039" y="2977803"/>
            <a:ext cx="904145" cy="307777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설계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6BCE69-8402-4B93-BE80-4F7FA5AA5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205" y="1198340"/>
            <a:ext cx="2333951" cy="39343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921FF3E-2900-4EAE-B210-291D57348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184" y="924417"/>
            <a:ext cx="2019582" cy="530616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C00BA94-0C4F-470A-9D2F-B76BEA07F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144" y="895764"/>
            <a:ext cx="2116055" cy="527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11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57165-5053-4729-B3E9-D6FE33B4EA82}" type="slidenum">
              <a:rPr lang="ko-KR" altLang="en-US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pPr/>
              <a:t>23</a:t>
            </a:fld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1325007" y="406824"/>
            <a:ext cx="2372350" cy="388306"/>
          </a:xfrm>
        </p:spPr>
        <p:txBody>
          <a:bodyPr>
            <a:noAutofit/>
          </a:bodyPr>
          <a:lstStyle/>
          <a:p>
            <a:pPr algn="ctr"/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주요 코드 부분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139700" y="6419850"/>
            <a:ext cx="749300" cy="322263"/>
          </a:xfrm>
        </p:spPr>
        <p:txBody>
          <a:bodyPr/>
          <a:lstStyle/>
          <a:p>
            <a:r>
              <a:rPr lang="en-US" altLang="ko-KR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ADSTORE</a:t>
            </a:r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7" name="Text Placeholder 37"/>
          <p:cNvSpPr txBox="1">
            <a:spLocks/>
          </p:cNvSpPr>
          <p:nvPr/>
        </p:nvSpPr>
        <p:spPr>
          <a:xfrm>
            <a:off x="69914" y="135468"/>
            <a:ext cx="909270" cy="788872"/>
          </a:xfrm>
          <a:prstGeom prst="bracketPair">
            <a:avLst>
              <a:gd name="adj" fmla="val 14425"/>
            </a:avLst>
          </a:prstGeom>
          <a:solidFill>
            <a:srgbClr val="FFFFFF"/>
          </a:solidFill>
          <a:ln w="19050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spc="-70" baseline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  <a:p>
            <a:r>
              <a:rPr lang="en-US" altLang="ko-KR" sz="1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JESUS</a:t>
            </a:r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 </a:t>
            </a:r>
          </a:p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914" y="1198340"/>
            <a:ext cx="913513" cy="3600986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주제 및 목적</a:t>
            </a:r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개발환경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역할분담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설계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시연</a:t>
            </a:r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후기</a:t>
            </a:r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0" name="Text Placeholder 39"/>
          <p:cNvSpPr>
            <a:spLocks noGrp="1"/>
          </p:cNvSpPr>
          <p:nvPr>
            <p:ph type="body" sz="quarter" idx="19"/>
          </p:nvPr>
        </p:nvSpPr>
        <p:spPr>
          <a:xfrm>
            <a:off x="69914" y="1340808"/>
            <a:ext cx="909271" cy="289958"/>
          </a:xfrm>
        </p:spPr>
        <p:txBody>
          <a:bodyPr/>
          <a:lstStyle/>
          <a:p>
            <a:pPr algn="ctr"/>
            <a:r>
              <a:rPr lang="en-US" altLang="ko-KR" sz="1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INDEX</a:t>
            </a:r>
            <a:endParaRPr lang="ko-KR" altLang="en-US" sz="18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914" y="3397038"/>
            <a:ext cx="904145" cy="307777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소개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192118" y="1691843"/>
            <a:ext cx="4361622" cy="2676596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2600" kern="1200" spc="-7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>
                <a:solidFill>
                  <a:schemeClr val="accent4"/>
                </a:solidFill>
              </a:rPr>
              <a:t>-</a:t>
            </a:r>
            <a:br>
              <a:rPr lang="en-US" altLang="ko-KR" sz="4000" dirty="0">
                <a:solidFill>
                  <a:schemeClr val="accent4"/>
                </a:solidFill>
              </a:rPr>
            </a:br>
            <a:r>
              <a:rPr lang="ko-KR" altLang="en-US" sz="4000" dirty="0">
                <a:solidFill>
                  <a:schemeClr val="accent4"/>
                </a:solidFill>
              </a:rPr>
              <a:t>로그인</a:t>
            </a:r>
            <a:r>
              <a:rPr lang="en-US" altLang="ko-KR" sz="4000" dirty="0">
                <a:solidFill>
                  <a:schemeClr val="accent4"/>
                </a:solidFill>
              </a:rPr>
              <a:t/>
            </a:r>
            <a:br>
              <a:rPr lang="en-US" altLang="ko-KR" sz="4000" dirty="0">
                <a:solidFill>
                  <a:schemeClr val="accent4"/>
                </a:solidFill>
              </a:rPr>
            </a:br>
            <a:r>
              <a:rPr lang="en-US" altLang="ko-KR" sz="4000" dirty="0">
                <a:solidFill>
                  <a:schemeClr val="accent4"/>
                </a:solidFill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81079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57165-5053-4729-B3E9-D6FE33B4EA82}" type="slidenum">
              <a:rPr lang="ko-KR" altLang="en-US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pPr/>
              <a:t>24</a:t>
            </a:fld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1325007" y="406824"/>
            <a:ext cx="2372350" cy="388306"/>
          </a:xfrm>
        </p:spPr>
        <p:txBody>
          <a:bodyPr>
            <a:noAutofit/>
          </a:bodyPr>
          <a:lstStyle/>
          <a:p>
            <a:pPr algn="ctr"/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주요 코드 부분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139700" y="6419850"/>
            <a:ext cx="749300" cy="322263"/>
          </a:xfrm>
        </p:spPr>
        <p:txBody>
          <a:bodyPr/>
          <a:lstStyle/>
          <a:p>
            <a:r>
              <a:rPr lang="en-US" altLang="ko-KR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ADSTORE</a:t>
            </a:r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7" name="Text Placeholder 37"/>
          <p:cNvSpPr txBox="1">
            <a:spLocks/>
          </p:cNvSpPr>
          <p:nvPr/>
        </p:nvSpPr>
        <p:spPr>
          <a:xfrm>
            <a:off x="69914" y="135468"/>
            <a:ext cx="909270" cy="788872"/>
          </a:xfrm>
          <a:prstGeom prst="bracketPair">
            <a:avLst>
              <a:gd name="adj" fmla="val 14425"/>
            </a:avLst>
          </a:prstGeom>
          <a:solidFill>
            <a:srgbClr val="FFFFFF"/>
          </a:solidFill>
          <a:ln w="19050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spc="-70" baseline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  <a:p>
            <a:r>
              <a:rPr lang="en-US" altLang="ko-KR" sz="1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JESUS</a:t>
            </a:r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 </a:t>
            </a:r>
          </a:p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914" y="1198340"/>
            <a:ext cx="913513" cy="3170099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 err="1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개발동기</a:t>
            </a:r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개발환경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역할분담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en-US" altLang="ko-KR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DB</a:t>
            </a:r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설계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시연</a:t>
            </a:r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0" name="Text Placeholder 39"/>
          <p:cNvSpPr>
            <a:spLocks noGrp="1"/>
          </p:cNvSpPr>
          <p:nvPr>
            <p:ph type="body" sz="quarter" idx="19"/>
          </p:nvPr>
        </p:nvSpPr>
        <p:spPr>
          <a:xfrm>
            <a:off x="69914" y="1340808"/>
            <a:ext cx="909271" cy="289958"/>
          </a:xfrm>
        </p:spPr>
        <p:txBody>
          <a:bodyPr/>
          <a:lstStyle/>
          <a:p>
            <a:pPr algn="ctr"/>
            <a:r>
              <a:rPr lang="en-US" altLang="ko-KR" sz="1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INDEX</a:t>
            </a:r>
            <a:endParaRPr lang="ko-KR" altLang="en-US" sz="18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914" y="3397038"/>
            <a:ext cx="904145" cy="307777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소개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-247660" y="-128589"/>
            <a:ext cx="10426148" cy="7216982"/>
          </a:xfrm>
          <a:prstGeom prst="rect">
            <a:avLst/>
          </a:prstGeom>
          <a:solidFill>
            <a:schemeClr val="tx1"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343154" y="95933"/>
            <a:ext cx="7299805" cy="1768040"/>
            <a:chOff x="1179996" y="529904"/>
            <a:chExt cx="7299805" cy="1768040"/>
          </a:xfrm>
        </p:grpSpPr>
        <p:grpSp>
          <p:nvGrpSpPr>
            <p:cNvPr id="33" name="그룹 32"/>
            <p:cNvGrpSpPr/>
            <p:nvPr/>
          </p:nvGrpSpPr>
          <p:grpSpPr>
            <a:xfrm>
              <a:off x="1179996" y="529904"/>
              <a:ext cx="7299805" cy="1768040"/>
              <a:chOff x="1776344" y="135468"/>
              <a:chExt cx="7299805" cy="1768040"/>
            </a:xfrm>
          </p:grpSpPr>
          <p:grpSp>
            <p:nvGrpSpPr>
              <p:cNvPr id="26" name="그룹 25"/>
              <p:cNvGrpSpPr/>
              <p:nvPr/>
            </p:nvGrpSpPr>
            <p:grpSpPr>
              <a:xfrm>
                <a:off x="1776344" y="135468"/>
                <a:ext cx="7299805" cy="1338653"/>
                <a:chOff x="1143000" y="795130"/>
                <a:chExt cx="7299805" cy="1338653"/>
              </a:xfrm>
            </p:grpSpPr>
            <p:cxnSp>
              <p:nvCxnSpPr>
                <p:cNvPr id="29" name="직선 연결선 28"/>
                <p:cNvCxnSpPr/>
                <p:nvPr/>
              </p:nvCxnSpPr>
              <p:spPr>
                <a:xfrm>
                  <a:off x="1143000" y="1013792"/>
                  <a:ext cx="7278204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연결선 29"/>
                <p:cNvCxnSpPr/>
                <p:nvPr/>
              </p:nvCxnSpPr>
              <p:spPr>
                <a:xfrm>
                  <a:off x="1164601" y="1957069"/>
                  <a:ext cx="7278204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/>
                <p:cNvCxnSpPr/>
                <p:nvPr/>
              </p:nvCxnSpPr>
              <p:spPr>
                <a:xfrm>
                  <a:off x="1328110" y="795130"/>
                  <a:ext cx="0" cy="1338653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직선 연결선 31"/>
                <p:cNvCxnSpPr/>
                <p:nvPr/>
              </p:nvCxnSpPr>
              <p:spPr>
                <a:xfrm>
                  <a:off x="8279296" y="795130"/>
                  <a:ext cx="0" cy="1338653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TextBox 14"/>
              <p:cNvSpPr txBox="1"/>
              <p:nvPr/>
            </p:nvSpPr>
            <p:spPr>
              <a:xfrm>
                <a:off x="3942927" y="1441843"/>
                <a:ext cx="29450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# </a:t>
                </a:r>
                <a:r>
                  <a:rPr lang="ko-KR" altLang="en-US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비밀번호 </a:t>
                </a:r>
                <a:r>
                  <a:rPr lang="ko-KR" altLang="en-US" sz="2400" b="1" dirty="0" err="1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분실시</a:t>
                </a:r>
                <a:r>
                  <a:rPr lang="ko-KR" altLang="en-US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 임시 비밀번호</a:t>
                </a:r>
                <a:endParaRPr lang="en-US" altLang="ko-KR" sz="24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endParaRPr>
              </a:p>
            </p:txBody>
          </p:sp>
        </p:grp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9324" y="888095"/>
              <a:ext cx="6762750" cy="676275"/>
            </a:xfrm>
            <a:prstGeom prst="rect">
              <a:avLst/>
            </a:prstGeom>
          </p:spPr>
        </p:pic>
      </p:grpSp>
      <p:grpSp>
        <p:nvGrpSpPr>
          <p:cNvPr id="40" name="그룹 39"/>
          <p:cNvGrpSpPr/>
          <p:nvPr/>
        </p:nvGrpSpPr>
        <p:grpSpPr>
          <a:xfrm>
            <a:off x="1364755" y="1863973"/>
            <a:ext cx="7299805" cy="4136707"/>
            <a:chOff x="1201597" y="1781109"/>
            <a:chExt cx="7299805" cy="413670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9641" y="2088468"/>
              <a:ext cx="6712433" cy="3169645"/>
            </a:xfrm>
            <a:prstGeom prst="rect">
              <a:avLst/>
            </a:prstGeom>
          </p:spPr>
        </p:pic>
        <p:grpSp>
          <p:nvGrpSpPr>
            <p:cNvPr id="25" name="그룹 24"/>
            <p:cNvGrpSpPr/>
            <p:nvPr/>
          </p:nvGrpSpPr>
          <p:grpSpPr>
            <a:xfrm>
              <a:off x="1201597" y="1781109"/>
              <a:ext cx="7299805" cy="4136707"/>
              <a:chOff x="1776344" y="-1548089"/>
              <a:chExt cx="7299805" cy="4136707"/>
            </a:xfrm>
          </p:grpSpPr>
          <p:grpSp>
            <p:nvGrpSpPr>
              <p:cNvPr id="27" name="그룹 26"/>
              <p:cNvGrpSpPr/>
              <p:nvPr/>
            </p:nvGrpSpPr>
            <p:grpSpPr>
              <a:xfrm>
                <a:off x="1776344" y="-1548089"/>
                <a:ext cx="7299805" cy="3754987"/>
                <a:chOff x="1143000" y="-888427"/>
                <a:chExt cx="7299805" cy="3754987"/>
              </a:xfrm>
            </p:grpSpPr>
            <p:cxnSp>
              <p:nvCxnSpPr>
                <p:cNvPr id="35" name="직선 연결선 34"/>
                <p:cNvCxnSpPr/>
                <p:nvPr/>
              </p:nvCxnSpPr>
              <p:spPr>
                <a:xfrm>
                  <a:off x="1143000" y="-675859"/>
                  <a:ext cx="7278204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직선 연결선 35"/>
                <p:cNvCxnSpPr/>
                <p:nvPr/>
              </p:nvCxnSpPr>
              <p:spPr>
                <a:xfrm>
                  <a:off x="1164601" y="2702504"/>
                  <a:ext cx="7278204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/>
                <p:nvPr/>
              </p:nvCxnSpPr>
              <p:spPr>
                <a:xfrm>
                  <a:off x="1328110" y="-888427"/>
                  <a:ext cx="0" cy="3754987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>
                <a:xfrm>
                  <a:off x="8279296" y="-888427"/>
                  <a:ext cx="0" cy="3754987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TextBox 33"/>
              <p:cNvSpPr txBox="1"/>
              <p:nvPr/>
            </p:nvSpPr>
            <p:spPr>
              <a:xfrm>
                <a:off x="4072134" y="2126953"/>
                <a:ext cx="26853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# </a:t>
                </a:r>
                <a:r>
                  <a:rPr lang="ko-KR" altLang="en-US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비밀번호 찾기 </a:t>
                </a:r>
                <a:r>
                  <a:rPr lang="ko-KR" altLang="en-US" sz="2400" b="1" dirty="0" err="1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이메인</a:t>
                </a:r>
                <a:r>
                  <a:rPr lang="ko-KR" altLang="en-US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 전송</a:t>
                </a:r>
                <a:endParaRPr lang="en-US" altLang="ko-KR" sz="24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087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57165-5053-4729-B3E9-D6FE33B4EA82}" type="slidenum">
              <a:rPr lang="ko-KR" altLang="en-US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pPr/>
              <a:t>25</a:t>
            </a:fld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1325007" y="406824"/>
            <a:ext cx="2372350" cy="388306"/>
          </a:xfrm>
        </p:spPr>
        <p:txBody>
          <a:bodyPr>
            <a:noAutofit/>
          </a:bodyPr>
          <a:lstStyle/>
          <a:p>
            <a:pPr algn="ctr"/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주요 코드 부분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139700" y="6419850"/>
            <a:ext cx="749300" cy="322263"/>
          </a:xfrm>
        </p:spPr>
        <p:txBody>
          <a:bodyPr/>
          <a:lstStyle/>
          <a:p>
            <a:r>
              <a:rPr lang="en-US" altLang="ko-KR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ADSTORE</a:t>
            </a:r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7" name="Text Placeholder 37"/>
          <p:cNvSpPr txBox="1">
            <a:spLocks/>
          </p:cNvSpPr>
          <p:nvPr/>
        </p:nvSpPr>
        <p:spPr>
          <a:xfrm>
            <a:off x="69914" y="135468"/>
            <a:ext cx="909270" cy="788872"/>
          </a:xfrm>
          <a:prstGeom prst="bracketPair">
            <a:avLst>
              <a:gd name="adj" fmla="val 14425"/>
            </a:avLst>
          </a:prstGeom>
          <a:solidFill>
            <a:srgbClr val="FFFFFF"/>
          </a:solidFill>
          <a:ln w="19050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spc="-70" baseline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  <a:p>
            <a:r>
              <a:rPr lang="en-US" altLang="ko-KR" sz="1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JESUS</a:t>
            </a:r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 </a:t>
            </a:r>
          </a:p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914" y="1198340"/>
            <a:ext cx="913513" cy="3170099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 err="1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개발동기</a:t>
            </a:r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개발환경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역할분담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en-US" altLang="ko-KR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DB</a:t>
            </a:r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설계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시연</a:t>
            </a:r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0" name="Text Placeholder 39"/>
          <p:cNvSpPr>
            <a:spLocks noGrp="1"/>
          </p:cNvSpPr>
          <p:nvPr>
            <p:ph type="body" sz="quarter" idx="19"/>
          </p:nvPr>
        </p:nvSpPr>
        <p:spPr>
          <a:xfrm>
            <a:off x="69914" y="1340808"/>
            <a:ext cx="909271" cy="289958"/>
          </a:xfrm>
        </p:spPr>
        <p:txBody>
          <a:bodyPr/>
          <a:lstStyle/>
          <a:p>
            <a:pPr algn="ctr"/>
            <a:r>
              <a:rPr lang="en-US" altLang="ko-KR" sz="1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INDEX</a:t>
            </a:r>
            <a:endParaRPr lang="ko-KR" altLang="en-US" sz="18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914" y="3397038"/>
            <a:ext cx="904145" cy="307777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소개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-410818" y="-211453"/>
            <a:ext cx="10426148" cy="7216982"/>
          </a:xfrm>
          <a:prstGeom prst="rect">
            <a:avLst/>
          </a:prstGeom>
          <a:solidFill>
            <a:schemeClr val="tx1"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79996" y="519965"/>
            <a:ext cx="7278204" cy="5171078"/>
            <a:chOff x="1179996" y="519965"/>
            <a:chExt cx="7278204" cy="5171078"/>
          </a:xfrm>
        </p:grpSpPr>
        <p:grpSp>
          <p:nvGrpSpPr>
            <p:cNvPr id="33" name="그룹 32"/>
            <p:cNvGrpSpPr/>
            <p:nvPr/>
          </p:nvGrpSpPr>
          <p:grpSpPr>
            <a:xfrm>
              <a:off x="1179996" y="519965"/>
              <a:ext cx="7278204" cy="5171078"/>
              <a:chOff x="1776344" y="135468"/>
              <a:chExt cx="7278204" cy="5171078"/>
            </a:xfrm>
          </p:grpSpPr>
          <p:grpSp>
            <p:nvGrpSpPr>
              <p:cNvPr id="26" name="그룹 25"/>
              <p:cNvGrpSpPr/>
              <p:nvPr/>
            </p:nvGrpSpPr>
            <p:grpSpPr>
              <a:xfrm>
                <a:off x="1776344" y="135468"/>
                <a:ext cx="7278204" cy="4783059"/>
                <a:chOff x="1143000" y="795130"/>
                <a:chExt cx="7278204" cy="4783059"/>
              </a:xfrm>
            </p:grpSpPr>
            <p:cxnSp>
              <p:nvCxnSpPr>
                <p:cNvPr id="29" name="직선 연결선 28"/>
                <p:cNvCxnSpPr/>
                <p:nvPr/>
              </p:nvCxnSpPr>
              <p:spPr>
                <a:xfrm>
                  <a:off x="1143000" y="1013792"/>
                  <a:ext cx="7278204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연결선 29"/>
                <p:cNvCxnSpPr/>
                <p:nvPr/>
              </p:nvCxnSpPr>
              <p:spPr>
                <a:xfrm>
                  <a:off x="1143000" y="5377069"/>
                  <a:ext cx="7278204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/>
                <p:cNvCxnSpPr/>
                <p:nvPr/>
              </p:nvCxnSpPr>
              <p:spPr>
                <a:xfrm>
                  <a:off x="1328110" y="795130"/>
                  <a:ext cx="0" cy="4783059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직선 연결선 31"/>
                <p:cNvCxnSpPr/>
                <p:nvPr/>
              </p:nvCxnSpPr>
              <p:spPr>
                <a:xfrm>
                  <a:off x="8279296" y="795130"/>
                  <a:ext cx="0" cy="4783059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TextBox 14"/>
              <p:cNvSpPr txBox="1"/>
              <p:nvPr/>
            </p:nvSpPr>
            <p:spPr>
              <a:xfrm>
                <a:off x="4401049" y="4844881"/>
                <a:ext cx="1992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# </a:t>
                </a:r>
                <a:r>
                  <a:rPr lang="ko-KR" altLang="en-US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네이버 로그인 </a:t>
                </a:r>
                <a:r>
                  <a:rPr lang="en-US" altLang="ko-KR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API</a:t>
                </a:r>
              </a:p>
            </p:txBody>
          </p:sp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4159" y="810768"/>
              <a:ext cx="6765441" cy="42048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049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57165-5053-4729-B3E9-D6FE33B4EA82}" type="slidenum">
              <a:rPr lang="ko-KR" altLang="en-US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pPr/>
              <a:t>26</a:t>
            </a:fld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1325007" y="406824"/>
            <a:ext cx="2372350" cy="388306"/>
          </a:xfrm>
        </p:spPr>
        <p:txBody>
          <a:bodyPr>
            <a:noAutofit/>
          </a:bodyPr>
          <a:lstStyle/>
          <a:p>
            <a:pPr algn="ctr"/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주요 코드 부분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139700" y="6419850"/>
            <a:ext cx="749300" cy="322263"/>
          </a:xfrm>
        </p:spPr>
        <p:txBody>
          <a:bodyPr/>
          <a:lstStyle/>
          <a:p>
            <a:r>
              <a:rPr lang="en-US" altLang="ko-KR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ADSTORE</a:t>
            </a:r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7" name="Text Placeholder 37"/>
          <p:cNvSpPr txBox="1">
            <a:spLocks/>
          </p:cNvSpPr>
          <p:nvPr/>
        </p:nvSpPr>
        <p:spPr>
          <a:xfrm>
            <a:off x="69914" y="135468"/>
            <a:ext cx="909270" cy="788872"/>
          </a:xfrm>
          <a:prstGeom prst="bracketPair">
            <a:avLst>
              <a:gd name="adj" fmla="val 14425"/>
            </a:avLst>
          </a:prstGeom>
          <a:solidFill>
            <a:srgbClr val="FFFFFF"/>
          </a:solidFill>
          <a:ln w="19050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spc="-70" baseline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  <a:p>
            <a:r>
              <a:rPr lang="en-US" altLang="ko-KR" sz="1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JESUS</a:t>
            </a:r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 </a:t>
            </a:r>
          </a:p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914" y="1198340"/>
            <a:ext cx="913513" cy="3170099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 err="1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개발동기</a:t>
            </a:r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개발환경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역할분담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en-US" altLang="ko-KR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DB</a:t>
            </a:r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설계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시연</a:t>
            </a:r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0" name="Text Placeholder 39"/>
          <p:cNvSpPr>
            <a:spLocks noGrp="1"/>
          </p:cNvSpPr>
          <p:nvPr>
            <p:ph type="body" sz="quarter" idx="19"/>
          </p:nvPr>
        </p:nvSpPr>
        <p:spPr>
          <a:xfrm>
            <a:off x="69914" y="1340808"/>
            <a:ext cx="909271" cy="289958"/>
          </a:xfrm>
        </p:spPr>
        <p:txBody>
          <a:bodyPr/>
          <a:lstStyle/>
          <a:p>
            <a:pPr algn="ctr"/>
            <a:r>
              <a:rPr lang="en-US" altLang="ko-KR" sz="1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INDEX</a:t>
            </a:r>
            <a:endParaRPr lang="ko-KR" altLang="en-US" sz="18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914" y="3397038"/>
            <a:ext cx="904145" cy="307777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소개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-410818" y="-211453"/>
            <a:ext cx="10426148" cy="7216982"/>
          </a:xfrm>
          <a:prstGeom prst="rect">
            <a:avLst/>
          </a:prstGeom>
          <a:solidFill>
            <a:schemeClr val="tx1"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79996" y="519965"/>
            <a:ext cx="7278204" cy="5171078"/>
            <a:chOff x="1179996" y="519965"/>
            <a:chExt cx="7278204" cy="5171078"/>
          </a:xfrm>
        </p:grpSpPr>
        <p:grpSp>
          <p:nvGrpSpPr>
            <p:cNvPr id="33" name="그룹 32"/>
            <p:cNvGrpSpPr/>
            <p:nvPr/>
          </p:nvGrpSpPr>
          <p:grpSpPr>
            <a:xfrm>
              <a:off x="1179996" y="519965"/>
              <a:ext cx="7278204" cy="5171078"/>
              <a:chOff x="1776344" y="135468"/>
              <a:chExt cx="7278204" cy="5171078"/>
            </a:xfrm>
          </p:grpSpPr>
          <p:grpSp>
            <p:nvGrpSpPr>
              <p:cNvPr id="26" name="그룹 25"/>
              <p:cNvGrpSpPr/>
              <p:nvPr/>
            </p:nvGrpSpPr>
            <p:grpSpPr>
              <a:xfrm>
                <a:off x="1776344" y="135468"/>
                <a:ext cx="7278204" cy="4783059"/>
                <a:chOff x="1143000" y="795130"/>
                <a:chExt cx="7278204" cy="4783059"/>
              </a:xfrm>
            </p:grpSpPr>
            <p:cxnSp>
              <p:nvCxnSpPr>
                <p:cNvPr id="29" name="직선 연결선 28"/>
                <p:cNvCxnSpPr/>
                <p:nvPr/>
              </p:nvCxnSpPr>
              <p:spPr>
                <a:xfrm>
                  <a:off x="1143000" y="1013792"/>
                  <a:ext cx="7278204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연결선 29"/>
                <p:cNvCxnSpPr/>
                <p:nvPr/>
              </p:nvCxnSpPr>
              <p:spPr>
                <a:xfrm>
                  <a:off x="1143000" y="5377069"/>
                  <a:ext cx="7278204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/>
                <p:cNvCxnSpPr/>
                <p:nvPr/>
              </p:nvCxnSpPr>
              <p:spPr>
                <a:xfrm>
                  <a:off x="1328110" y="795130"/>
                  <a:ext cx="0" cy="4783059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직선 연결선 31"/>
                <p:cNvCxnSpPr/>
                <p:nvPr/>
              </p:nvCxnSpPr>
              <p:spPr>
                <a:xfrm>
                  <a:off x="8279296" y="795130"/>
                  <a:ext cx="0" cy="4783059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TextBox 14"/>
              <p:cNvSpPr txBox="1"/>
              <p:nvPr/>
            </p:nvSpPr>
            <p:spPr>
              <a:xfrm>
                <a:off x="4271841" y="4844881"/>
                <a:ext cx="22813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# </a:t>
                </a:r>
                <a:r>
                  <a:rPr lang="ko-KR" altLang="en-US" sz="2400" b="1" dirty="0" err="1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카카오톡</a:t>
                </a:r>
                <a:r>
                  <a:rPr lang="ko-KR" altLang="en-US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 연동 컨트롤러</a:t>
                </a:r>
                <a:endParaRPr lang="en-US" altLang="ko-KR" sz="24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endParaRPr>
              </a:p>
            </p:txBody>
          </p:sp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4220" y="795130"/>
              <a:ext cx="6765441" cy="42502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190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57165-5053-4729-B3E9-D6FE33B4EA82}" type="slidenum">
              <a:rPr lang="ko-KR" altLang="en-US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pPr/>
              <a:t>27</a:t>
            </a:fld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1325007" y="406824"/>
            <a:ext cx="2372350" cy="388306"/>
          </a:xfrm>
        </p:spPr>
        <p:txBody>
          <a:bodyPr>
            <a:noAutofit/>
          </a:bodyPr>
          <a:lstStyle/>
          <a:p>
            <a:pPr algn="ctr"/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주요 코드 부분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139700" y="6419850"/>
            <a:ext cx="749300" cy="322263"/>
          </a:xfrm>
        </p:spPr>
        <p:txBody>
          <a:bodyPr/>
          <a:lstStyle/>
          <a:p>
            <a:r>
              <a:rPr lang="en-US" altLang="ko-KR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ADSTORE</a:t>
            </a:r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7" name="Text Placeholder 37"/>
          <p:cNvSpPr txBox="1">
            <a:spLocks/>
          </p:cNvSpPr>
          <p:nvPr/>
        </p:nvSpPr>
        <p:spPr>
          <a:xfrm>
            <a:off x="69914" y="135468"/>
            <a:ext cx="909270" cy="788872"/>
          </a:xfrm>
          <a:prstGeom prst="bracketPair">
            <a:avLst>
              <a:gd name="adj" fmla="val 14425"/>
            </a:avLst>
          </a:prstGeom>
          <a:solidFill>
            <a:srgbClr val="FFFFFF"/>
          </a:solidFill>
          <a:ln w="19050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spc="-70" baseline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  <a:p>
            <a:r>
              <a:rPr lang="en-US" altLang="ko-KR" sz="1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JESUS</a:t>
            </a:r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 </a:t>
            </a:r>
          </a:p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914" y="1198340"/>
            <a:ext cx="913513" cy="3170099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 err="1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개발동기</a:t>
            </a:r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개발환경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역할분담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en-US" altLang="ko-KR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DB</a:t>
            </a:r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설계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시연</a:t>
            </a:r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0" name="Text Placeholder 39"/>
          <p:cNvSpPr>
            <a:spLocks noGrp="1"/>
          </p:cNvSpPr>
          <p:nvPr>
            <p:ph type="body" sz="quarter" idx="19"/>
          </p:nvPr>
        </p:nvSpPr>
        <p:spPr>
          <a:xfrm>
            <a:off x="69914" y="1340808"/>
            <a:ext cx="909271" cy="289958"/>
          </a:xfrm>
        </p:spPr>
        <p:txBody>
          <a:bodyPr/>
          <a:lstStyle/>
          <a:p>
            <a:pPr algn="ctr"/>
            <a:r>
              <a:rPr lang="en-US" altLang="ko-KR" sz="1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INDEX</a:t>
            </a:r>
            <a:endParaRPr lang="ko-KR" altLang="en-US" sz="18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914" y="3397038"/>
            <a:ext cx="904145" cy="307777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소개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-410818" y="-211453"/>
            <a:ext cx="10426148" cy="7216982"/>
          </a:xfrm>
          <a:prstGeom prst="rect">
            <a:avLst/>
          </a:prstGeom>
          <a:solidFill>
            <a:schemeClr val="tx1"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79996" y="519965"/>
            <a:ext cx="7278204" cy="5171078"/>
            <a:chOff x="1179996" y="519965"/>
            <a:chExt cx="7278204" cy="5171078"/>
          </a:xfrm>
        </p:grpSpPr>
        <p:grpSp>
          <p:nvGrpSpPr>
            <p:cNvPr id="33" name="그룹 32"/>
            <p:cNvGrpSpPr/>
            <p:nvPr/>
          </p:nvGrpSpPr>
          <p:grpSpPr>
            <a:xfrm>
              <a:off x="1179996" y="519965"/>
              <a:ext cx="7278204" cy="5171078"/>
              <a:chOff x="1776344" y="135468"/>
              <a:chExt cx="7278204" cy="5171078"/>
            </a:xfrm>
          </p:grpSpPr>
          <p:grpSp>
            <p:nvGrpSpPr>
              <p:cNvPr id="26" name="그룹 25"/>
              <p:cNvGrpSpPr/>
              <p:nvPr/>
            </p:nvGrpSpPr>
            <p:grpSpPr>
              <a:xfrm>
                <a:off x="1776344" y="135468"/>
                <a:ext cx="7278204" cy="4783059"/>
                <a:chOff x="1143000" y="795130"/>
                <a:chExt cx="7278204" cy="4783059"/>
              </a:xfrm>
            </p:grpSpPr>
            <p:cxnSp>
              <p:nvCxnSpPr>
                <p:cNvPr id="29" name="직선 연결선 28"/>
                <p:cNvCxnSpPr/>
                <p:nvPr/>
              </p:nvCxnSpPr>
              <p:spPr>
                <a:xfrm>
                  <a:off x="1143000" y="1013792"/>
                  <a:ext cx="7278204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연결선 29"/>
                <p:cNvCxnSpPr/>
                <p:nvPr/>
              </p:nvCxnSpPr>
              <p:spPr>
                <a:xfrm>
                  <a:off x="1143000" y="5377069"/>
                  <a:ext cx="7278204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/>
                <p:cNvCxnSpPr/>
                <p:nvPr/>
              </p:nvCxnSpPr>
              <p:spPr>
                <a:xfrm>
                  <a:off x="1328110" y="795130"/>
                  <a:ext cx="0" cy="4783059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직선 연결선 31"/>
                <p:cNvCxnSpPr/>
                <p:nvPr/>
              </p:nvCxnSpPr>
              <p:spPr>
                <a:xfrm>
                  <a:off x="8279296" y="795130"/>
                  <a:ext cx="0" cy="4783059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TextBox 14"/>
              <p:cNvSpPr txBox="1"/>
              <p:nvPr/>
            </p:nvSpPr>
            <p:spPr>
              <a:xfrm>
                <a:off x="4271841" y="4844881"/>
                <a:ext cx="22813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# </a:t>
                </a:r>
                <a:r>
                  <a:rPr lang="ko-KR" altLang="en-US" sz="2400" b="1" dirty="0" err="1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카카오톡</a:t>
                </a:r>
                <a:r>
                  <a:rPr lang="ko-KR" altLang="en-US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 연동 컨트롤러</a:t>
                </a:r>
                <a:endParaRPr lang="en-US" altLang="ko-KR" sz="24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endParaRPr>
              </a:p>
            </p:txBody>
          </p:sp>
        </p:grp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4548" y="787445"/>
              <a:ext cx="6719594" cy="42579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809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57165-5053-4729-B3E9-D6FE33B4EA82}" type="slidenum">
              <a:rPr lang="ko-KR" altLang="en-US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pPr/>
              <a:t>28</a:t>
            </a:fld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1325007" y="406824"/>
            <a:ext cx="2372350" cy="388306"/>
          </a:xfrm>
        </p:spPr>
        <p:txBody>
          <a:bodyPr>
            <a:noAutofit/>
          </a:bodyPr>
          <a:lstStyle/>
          <a:p>
            <a:pPr algn="ctr"/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주요 코드 부분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139700" y="6419850"/>
            <a:ext cx="749300" cy="322263"/>
          </a:xfrm>
        </p:spPr>
        <p:txBody>
          <a:bodyPr/>
          <a:lstStyle/>
          <a:p>
            <a:r>
              <a:rPr lang="en-US" altLang="ko-KR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ADSTORE</a:t>
            </a:r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7" name="Text Placeholder 37"/>
          <p:cNvSpPr txBox="1">
            <a:spLocks/>
          </p:cNvSpPr>
          <p:nvPr/>
        </p:nvSpPr>
        <p:spPr>
          <a:xfrm>
            <a:off x="69914" y="135468"/>
            <a:ext cx="909270" cy="788872"/>
          </a:xfrm>
          <a:prstGeom prst="bracketPair">
            <a:avLst>
              <a:gd name="adj" fmla="val 14425"/>
            </a:avLst>
          </a:prstGeom>
          <a:solidFill>
            <a:srgbClr val="FFFFFF"/>
          </a:solidFill>
          <a:ln w="19050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spc="-70" baseline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  <a:p>
            <a:r>
              <a:rPr lang="en-US" altLang="ko-KR" sz="1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JESUS</a:t>
            </a:r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 </a:t>
            </a:r>
          </a:p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914" y="1198340"/>
            <a:ext cx="913513" cy="3170099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 err="1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개발동기</a:t>
            </a:r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개발환경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역할분담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en-US" altLang="ko-KR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DB</a:t>
            </a:r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설계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시연</a:t>
            </a:r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0" name="Text Placeholder 39"/>
          <p:cNvSpPr>
            <a:spLocks noGrp="1"/>
          </p:cNvSpPr>
          <p:nvPr>
            <p:ph type="body" sz="quarter" idx="19"/>
          </p:nvPr>
        </p:nvSpPr>
        <p:spPr>
          <a:xfrm>
            <a:off x="69914" y="1340808"/>
            <a:ext cx="909271" cy="289958"/>
          </a:xfrm>
        </p:spPr>
        <p:txBody>
          <a:bodyPr/>
          <a:lstStyle/>
          <a:p>
            <a:pPr algn="ctr"/>
            <a:r>
              <a:rPr lang="en-US" altLang="ko-KR" sz="1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INDEX</a:t>
            </a:r>
            <a:endParaRPr lang="ko-KR" altLang="en-US" sz="18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914" y="3397038"/>
            <a:ext cx="904145" cy="307777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소개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-410818" y="-211453"/>
            <a:ext cx="10426148" cy="7216982"/>
          </a:xfrm>
          <a:prstGeom prst="rect">
            <a:avLst/>
          </a:prstGeom>
          <a:solidFill>
            <a:schemeClr val="tx1"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79996" y="519965"/>
            <a:ext cx="7278204" cy="5171078"/>
            <a:chOff x="1179996" y="519965"/>
            <a:chExt cx="7278204" cy="5171078"/>
          </a:xfrm>
        </p:grpSpPr>
        <p:grpSp>
          <p:nvGrpSpPr>
            <p:cNvPr id="33" name="그룹 32"/>
            <p:cNvGrpSpPr/>
            <p:nvPr/>
          </p:nvGrpSpPr>
          <p:grpSpPr>
            <a:xfrm>
              <a:off x="1179996" y="519965"/>
              <a:ext cx="7278204" cy="5171078"/>
              <a:chOff x="1776344" y="135468"/>
              <a:chExt cx="7278204" cy="5171078"/>
            </a:xfrm>
          </p:grpSpPr>
          <p:grpSp>
            <p:nvGrpSpPr>
              <p:cNvPr id="26" name="그룹 25"/>
              <p:cNvGrpSpPr/>
              <p:nvPr/>
            </p:nvGrpSpPr>
            <p:grpSpPr>
              <a:xfrm>
                <a:off x="1776344" y="135468"/>
                <a:ext cx="7278204" cy="4783059"/>
                <a:chOff x="1143000" y="795130"/>
                <a:chExt cx="7278204" cy="4783059"/>
              </a:xfrm>
            </p:grpSpPr>
            <p:cxnSp>
              <p:nvCxnSpPr>
                <p:cNvPr id="29" name="직선 연결선 28"/>
                <p:cNvCxnSpPr/>
                <p:nvPr/>
              </p:nvCxnSpPr>
              <p:spPr>
                <a:xfrm>
                  <a:off x="1143000" y="1013792"/>
                  <a:ext cx="7278204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연결선 29"/>
                <p:cNvCxnSpPr/>
                <p:nvPr/>
              </p:nvCxnSpPr>
              <p:spPr>
                <a:xfrm>
                  <a:off x="1143000" y="5377069"/>
                  <a:ext cx="7278204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/>
                <p:cNvCxnSpPr/>
                <p:nvPr/>
              </p:nvCxnSpPr>
              <p:spPr>
                <a:xfrm>
                  <a:off x="1328110" y="795130"/>
                  <a:ext cx="0" cy="4783059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직선 연결선 31"/>
                <p:cNvCxnSpPr/>
                <p:nvPr/>
              </p:nvCxnSpPr>
              <p:spPr>
                <a:xfrm>
                  <a:off x="8279296" y="795130"/>
                  <a:ext cx="0" cy="4783059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TextBox 14"/>
              <p:cNvSpPr txBox="1"/>
              <p:nvPr/>
            </p:nvSpPr>
            <p:spPr>
              <a:xfrm>
                <a:off x="4271841" y="4844881"/>
                <a:ext cx="22813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# </a:t>
                </a:r>
                <a:r>
                  <a:rPr lang="ko-KR" altLang="en-US" sz="2400" b="1" dirty="0" err="1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카카오톡</a:t>
                </a:r>
                <a:r>
                  <a:rPr lang="ko-KR" altLang="en-US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 연동 컨트롤러</a:t>
                </a:r>
                <a:endParaRPr lang="en-US" altLang="ko-KR" sz="24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endParaRPr>
              </a:p>
            </p:txBody>
          </p:sp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871" y="819355"/>
              <a:ext cx="6789668" cy="4226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255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57165-5053-4729-B3E9-D6FE33B4EA82}" type="slidenum">
              <a:rPr lang="ko-KR" altLang="en-US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pPr/>
              <a:t>29</a:t>
            </a:fld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1325007" y="406824"/>
            <a:ext cx="2372350" cy="388306"/>
          </a:xfrm>
        </p:spPr>
        <p:txBody>
          <a:bodyPr>
            <a:noAutofit/>
          </a:bodyPr>
          <a:lstStyle/>
          <a:p>
            <a:pPr algn="ctr"/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주요 코드 부분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139700" y="6419850"/>
            <a:ext cx="749300" cy="322263"/>
          </a:xfrm>
        </p:spPr>
        <p:txBody>
          <a:bodyPr/>
          <a:lstStyle/>
          <a:p>
            <a:r>
              <a:rPr lang="en-US" altLang="ko-KR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ADSTORE</a:t>
            </a:r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7" name="Text Placeholder 37"/>
          <p:cNvSpPr txBox="1">
            <a:spLocks/>
          </p:cNvSpPr>
          <p:nvPr/>
        </p:nvSpPr>
        <p:spPr>
          <a:xfrm>
            <a:off x="69914" y="135468"/>
            <a:ext cx="909270" cy="788872"/>
          </a:xfrm>
          <a:prstGeom prst="bracketPair">
            <a:avLst>
              <a:gd name="adj" fmla="val 14425"/>
            </a:avLst>
          </a:prstGeom>
          <a:solidFill>
            <a:srgbClr val="FFFFFF"/>
          </a:solidFill>
          <a:ln w="19050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spc="-70" baseline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  <a:p>
            <a:r>
              <a:rPr lang="en-US" altLang="ko-KR" sz="1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JESUS</a:t>
            </a:r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 </a:t>
            </a:r>
          </a:p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914" y="1198340"/>
            <a:ext cx="913513" cy="3600986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주제 및 목적</a:t>
            </a:r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개발환경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역할분담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설계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시연</a:t>
            </a:r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후기</a:t>
            </a:r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0" name="Text Placeholder 39"/>
          <p:cNvSpPr>
            <a:spLocks noGrp="1"/>
          </p:cNvSpPr>
          <p:nvPr>
            <p:ph type="body" sz="quarter" idx="19"/>
          </p:nvPr>
        </p:nvSpPr>
        <p:spPr>
          <a:xfrm>
            <a:off x="69914" y="1340808"/>
            <a:ext cx="909271" cy="289958"/>
          </a:xfrm>
        </p:spPr>
        <p:txBody>
          <a:bodyPr/>
          <a:lstStyle/>
          <a:p>
            <a:pPr algn="ctr"/>
            <a:r>
              <a:rPr lang="en-US" altLang="ko-KR" sz="1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INDEX</a:t>
            </a:r>
            <a:endParaRPr lang="ko-KR" altLang="en-US" sz="18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914" y="3397038"/>
            <a:ext cx="904145" cy="307777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소개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033092" y="1691843"/>
            <a:ext cx="4808882" cy="2676596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2600" kern="1200" spc="-7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>
                <a:solidFill>
                  <a:schemeClr val="accent4"/>
                </a:solidFill>
              </a:rPr>
              <a:t>-</a:t>
            </a:r>
            <a:br>
              <a:rPr lang="en-US" altLang="ko-KR" sz="4000" dirty="0">
                <a:solidFill>
                  <a:schemeClr val="accent4"/>
                </a:solidFill>
              </a:rPr>
            </a:br>
            <a:r>
              <a:rPr lang="ko-KR" altLang="en-US" sz="4000" dirty="0" err="1">
                <a:solidFill>
                  <a:schemeClr val="accent4"/>
                </a:solidFill>
              </a:rPr>
              <a:t>메인화면</a:t>
            </a:r>
            <a:r>
              <a:rPr lang="ko-KR" altLang="en-US" sz="4000" dirty="0">
                <a:solidFill>
                  <a:schemeClr val="accent4"/>
                </a:solidFill>
              </a:rPr>
              <a:t> </a:t>
            </a:r>
            <a:r>
              <a:rPr lang="en-US" altLang="ko-KR" sz="4000" dirty="0">
                <a:solidFill>
                  <a:schemeClr val="accent4"/>
                </a:solidFill>
              </a:rPr>
              <a:t>&amp; </a:t>
            </a:r>
            <a:r>
              <a:rPr lang="ko-KR" altLang="en-US" sz="4000" dirty="0" err="1">
                <a:solidFill>
                  <a:schemeClr val="accent4"/>
                </a:solidFill>
              </a:rPr>
              <a:t>생활지수</a:t>
            </a:r>
            <a:r>
              <a:rPr lang="en-US" altLang="ko-KR" sz="4000" dirty="0">
                <a:solidFill>
                  <a:schemeClr val="accent4"/>
                </a:solidFill>
              </a:rPr>
              <a:t/>
            </a:r>
            <a:br>
              <a:rPr lang="en-US" altLang="ko-KR" sz="4000" dirty="0">
                <a:solidFill>
                  <a:schemeClr val="accent4"/>
                </a:solidFill>
              </a:rPr>
            </a:br>
            <a:r>
              <a:rPr lang="en-US" altLang="ko-KR" sz="4000" dirty="0">
                <a:solidFill>
                  <a:schemeClr val="accent4"/>
                </a:solidFill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05731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D08E59D-99F9-4398-8662-AFB37072F4F9}"/>
              </a:ext>
            </a:extLst>
          </p:cNvPr>
          <p:cNvSpPr/>
          <p:nvPr/>
        </p:nvSpPr>
        <p:spPr>
          <a:xfrm>
            <a:off x="3210559" y="834886"/>
            <a:ext cx="3478475" cy="5480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10560" y="834885"/>
            <a:ext cx="3478475" cy="5480853"/>
          </a:xfrm>
          <a:prstGeom prst="rect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9378" y="1045960"/>
            <a:ext cx="2667000" cy="483038"/>
          </a:xfr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pPr algn="dist"/>
            <a:r>
              <a:rPr lang="en-US" altLang="ko-KR" dirty="0">
                <a:solidFill>
                  <a:schemeClr val="accent3">
                    <a:lumMod val="40000"/>
                    <a:lumOff val="6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/>
            </a:r>
            <a:br>
              <a:rPr lang="en-US" altLang="ko-KR" dirty="0">
                <a:solidFill>
                  <a:schemeClr val="accent3">
                    <a:lumMod val="40000"/>
                    <a:lumOff val="6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</a:br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INDEX</a:t>
            </a:r>
            <a:b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</a:br>
            <a:endParaRPr lang="ko-KR" altLang="en-US" dirty="0">
              <a:solidFill>
                <a:schemeClr val="accent4">
                  <a:lumMod val="60000"/>
                  <a:lumOff val="4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9378" y="1816427"/>
            <a:ext cx="2667000" cy="382339"/>
          </a:xfrm>
        </p:spPr>
        <p:txBody>
          <a:bodyPr/>
          <a:lstStyle/>
          <a:p>
            <a:pPr algn="ctr"/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개발주제 및 동기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3639378" y="2462003"/>
            <a:ext cx="2667000" cy="382339"/>
          </a:xfrm>
          <a:prstGeom prst="bracketPair">
            <a:avLst/>
          </a:prstGeom>
          <a:solidFill>
            <a:srgbClr val="FFFFFF"/>
          </a:solidFill>
          <a:ln w="3175" cap="flat" cmpd="sng" algn="ctr">
            <a:solidFill>
              <a:schemeClr val="accent4"/>
            </a:solidFill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-7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latin typeface="휴먼아미체" panose="02030504000101010101" pitchFamily="18" charset="-127"/>
                <a:ea typeface="휴먼아미체" panose="02030504000101010101" pitchFamily="18" charset="-127"/>
              </a:rPr>
              <a:t>개발환경</a:t>
            </a:r>
            <a:endParaRPr lang="ko-KR" altLang="en-US" sz="20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639378" y="3107579"/>
            <a:ext cx="2667000" cy="382339"/>
          </a:xfrm>
          <a:prstGeom prst="bracketPair">
            <a:avLst/>
          </a:prstGeom>
          <a:solidFill>
            <a:srgbClr val="FFFFFF"/>
          </a:solidFill>
          <a:ln w="3175" cap="flat" cmpd="sng" algn="ctr">
            <a:solidFill>
              <a:schemeClr val="accent4"/>
            </a:solidFill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-7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역할 분담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39378" y="3753155"/>
            <a:ext cx="2667000" cy="382339"/>
          </a:xfrm>
          <a:prstGeom prst="bracketPair">
            <a:avLst/>
          </a:prstGeom>
          <a:solidFill>
            <a:srgbClr val="FFFFFF"/>
          </a:solidFill>
          <a:ln w="3175" cap="flat" cmpd="sng" algn="ctr">
            <a:solidFill>
              <a:schemeClr val="accent4"/>
            </a:solidFill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-7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설계</a:t>
            </a: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3639378" y="4398731"/>
            <a:ext cx="2667000" cy="382339"/>
          </a:xfrm>
          <a:prstGeom prst="bracketPair">
            <a:avLst/>
          </a:prstGeom>
          <a:solidFill>
            <a:srgbClr val="FFFFFF"/>
          </a:solidFill>
          <a:ln w="3175" cap="flat" cmpd="sng" algn="ctr">
            <a:solidFill>
              <a:schemeClr val="accent4"/>
            </a:solidFill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-7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소개</a:t>
            </a: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639378" y="5029110"/>
            <a:ext cx="2667000" cy="382339"/>
          </a:xfrm>
          <a:prstGeom prst="bracketPair">
            <a:avLst/>
          </a:prstGeom>
          <a:solidFill>
            <a:srgbClr val="FFFFFF"/>
          </a:solidFill>
          <a:ln w="3175" cap="flat" cmpd="sng" algn="ctr">
            <a:solidFill>
              <a:schemeClr val="accent4"/>
            </a:solidFill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-7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시연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F4BFFE7-1A53-412B-83A7-BD2752EE68EB}"/>
              </a:ext>
            </a:extLst>
          </p:cNvPr>
          <p:cNvSpPr txBox="1">
            <a:spLocks/>
          </p:cNvSpPr>
          <p:nvPr/>
        </p:nvSpPr>
        <p:spPr>
          <a:xfrm>
            <a:off x="3639378" y="5670599"/>
            <a:ext cx="2667000" cy="382339"/>
          </a:xfrm>
          <a:prstGeom prst="bracketPair">
            <a:avLst/>
          </a:prstGeom>
          <a:solidFill>
            <a:srgbClr val="FFFFFF"/>
          </a:solidFill>
          <a:ln w="3175" cap="flat" cmpd="sng" algn="ctr">
            <a:solidFill>
              <a:schemeClr val="accent4"/>
            </a:solidFill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-7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후기</a:t>
            </a:r>
          </a:p>
        </p:txBody>
      </p:sp>
    </p:spTree>
    <p:extLst>
      <p:ext uri="{BB962C8B-B14F-4D97-AF65-F5344CB8AC3E}">
        <p14:creationId xmlns:p14="http://schemas.microsoft.com/office/powerpoint/2010/main" val="880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57165-5053-4729-B3E9-D6FE33B4EA82}" type="slidenum">
              <a:rPr lang="ko-KR" altLang="en-US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pPr/>
              <a:t>30</a:t>
            </a:fld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1325007" y="406824"/>
            <a:ext cx="2372350" cy="388306"/>
          </a:xfrm>
        </p:spPr>
        <p:txBody>
          <a:bodyPr>
            <a:noAutofit/>
          </a:bodyPr>
          <a:lstStyle/>
          <a:p>
            <a:pPr algn="ctr"/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주요 코드 부분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139700" y="6419850"/>
            <a:ext cx="749300" cy="322263"/>
          </a:xfrm>
        </p:spPr>
        <p:txBody>
          <a:bodyPr/>
          <a:lstStyle/>
          <a:p>
            <a:r>
              <a:rPr lang="en-US" altLang="ko-KR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ADSTORE</a:t>
            </a:r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7" name="Text Placeholder 37"/>
          <p:cNvSpPr txBox="1">
            <a:spLocks/>
          </p:cNvSpPr>
          <p:nvPr/>
        </p:nvSpPr>
        <p:spPr>
          <a:xfrm>
            <a:off x="69914" y="135468"/>
            <a:ext cx="909270" cy="788872"/>
          </a:xfrm>
          <a:prstGeom prst="bracketPair">
            <a:avLst>
              <a:gd name="adj" fmla="val 14425"/>
            </a:avLst>
          </a:prstGeom>
          <a:solidFill>
            <a:srgbClr val="FFFFFF"/>
          </a:solidFill>
          <a:ln w="19050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spc="-70" baseline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  <a:p>
            <a:r>
              <a:rPr lang="en-US" altLang="ko-KR" sz="1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JESUS</a:t>
            </a:r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 </a:t>
            </a:r>
          </a:p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914" y="1198340"/>
            <a:ext cx="913513" cy="3170099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 err="1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개발동기</a:t>
            </a:r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개발환경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역할분담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en-US" altLang="ko-KR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DB</a:t>
            </a:r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설계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시연</a:t>
            </a:r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0" name="Text Placeholder 39"/>
          <p:cNvSpPr>
            <a:spLocks noGrp="1"/>
          </p:cNvSpPr>
          <p:nvPr>
            <p:ph type="body" sz="quarter" idx="19"/>
          </p:nvPr>
        </p:nvSpPr>
        <p:spPr>
          <a:xfrm>
            <a:off x="69914" y="1340808"/>
            <a:ext cx="909271" cy="289958"/>
          </a:xfrm>
        </p:spPr>
        <p:txBody>
          <a:bodyPr/>
          <a:lstStyle/>
          <a:p>
            <a:pPr algn="ctr"/>
            <a:r>
              <a:rPr lang="en-US" altLang="ko-KR" sz="1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INDEX</a:t>
            </a:r>
            <a:endParaRPr lang="ko-KR" altLang="en-US" sz="18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914" y="3397038"/>
            <a:ext cx="904145" cy="307777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소개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192118" y="1691843"/>
            <a:ext cx="4361622" cy="2676596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2600" kern="1200" spc="-7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</a:t>
            </a:r>
            <a:br>
              <a:rPr lang="en-US" altLang="ko-KR" sz="3500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ko-KR" altLang="en-US" sz="35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메인화면</a:t>
            </a:r>
            <a:r>
              <a:rPr lang="ko-KR" altLang="en-US" sz="3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3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&amp; </a:t>
            </a:r>
            <a:r>
              <a:rPr lang="ko-KR" altLang="en-US" sz="35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생활지수</a:t>
            </a:r>
            <a:r>
              <a:rPr lang="en-US" altLang="ko-KR" sz="3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/>
            </a:r>
            <a:br>
              <a:rPr lang="en-US" altLang="ko-KR" sz="3500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altLang="ko-KR" sz="3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-410818" y="-211453"/>
            <a:ext cx="10426148" cy="7216982"/>
          </a:xfrm>
          <a:prstGeom prst="rect">
            <a:avLst/>
          </a:prstGeom>
          <a:solidFill>
            <a:schemeClr val="tx1"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179996" y="529904"/>
            <a:ext cx="7278204" cy="5244724"/>
            <a:chOff x="1179996" y="529904"/>
            <a:chExt cx="7278204" cy="5244724"/>
          </a:xfrm>
        </p:grpSpPr>
        <p:grpSp>
          <p:nvGrpSpPr>
            <p:cNvPr id="33" name="그룹 32"/>
            <p:cNvGrpSpPr/>
            <p:nvPr/>
          </p:nvGrpSpPr>
          <p:grpSpPr>
            <a:xfrm>
              <a:off x="1179996" y="529904"/>
              <a:ext cx="7278204" cy="5244724"/>
              <a:chOff x="1776344" y="135468"/>
              <a:chExt cx="7278204" cy="5244724"/>
            </a:xfrm>
          </p:grpSpPr>
          <p:grpSp>
            <p:nvGrpSpPr>
              <p:cNvPr id="26" name="그룹 25"/>
              <p:cNvGrpSpPr/>
              <p:nvPr/>
            </p:nvGrpSpPr>
            <p:grpSpPr>
              <a:xfrm>
                <a:off x="1776344" y="135468"/>
                <a:ext cx="7278204" cy="4783059"/>
                <a:chOff x="1143000" y="795130"/>
                <a:chExt cx="7278204" cy="4783059"/>
              </a:xfrm>
            </p:grpSpPr>
            <p:cxnSp>
              <p:nvCxnSpPr>
                <p:cNvPr id="29" name="직선 연결선 28"/>
                <p:cNvCxnSpPr/>
                <p:nvPr/>
              </p:nvCxnSpPr>
              <p:spPr>
                <a:xfrm>
                  <a:off x="1143000" y="1013792"/>
                  <a:ext cx="7278204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연결선 29"/>
                <p:cNvCxnSpPr/>
                <p:nvPr/>
              </p:nvCxnSpPr>
              <p:spPr>
                <a:xfrm>
                  <a:off x="1143000" y="5377069"/>
                  <a:ext cx="7278204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/>
                <p:cNvCxnSpPr/>
                <p:nvPr/>
              </p:nvCxnSpPr>
              <p:spPr>
                <a:xfrm>
                  <a:off x="1328110" y="795130"/>
                  <a:ext cx="0" cy="4783059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직선 연결선 31"/>
                <p:cNvCxnSpPr/>
                <p:nvPr/>
              </p:nvCxnSpPr>
              <p:spPr>
                <a:xfrm>
                  <a:off x="8279296" y="795130"/>
                  <a:ext cx="0" cy="4783059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TextBox 14"/>
              <p:cNvSpPr txBox="1"/>
              <p:nvPr/>
            </p:nvSpPr>
            <p:spPr>
              <a:xfrm>
                <a:off x="4620213" y="4918527"/>
                <a:ext cx="15584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# </a:t>
                </a:r>
                <a:r>
                  <a:rPr lang="ko-KR" altLang="en-US" sz="2400" b="1" dirty="0" err="1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생활지수</a:t>
                </a:r>
                <a:r>
                  <a:rPr lang="ko-KR" altLang="en-US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 </a:t>
                </a:r>
                <a:r>
                  <a:rPr lang="en-US" altLang="ko-KR" sz="2400" b="1" dirty="0" err="1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api</a:t>
                </a:r>
                <a:endParaRPr lang="en-US" altLang="ko-KR" sz="24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endParaRPr>
              </a:p>
            </p:txBody>
          </p:sp>
        </p:grp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3977" y="851549"/>
              <a:ext cx="6710226" cy="41577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89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57165-5053-4729-B3E9-D6FE33B4EA82}" type="slidenum">
              <a:rPr lang="ko-KR" altLang="en-US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pPr/>
              <a:t>31</a:t>
            </a:fld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1325007" y="406824"/>
            <a:ext cx="2372350" cy="388306"/>
          </a:xfrm>
        </p:spPr>
        <p:txBody>
          <a:bodyPr>
            <a:noAutofit/>
          </a:bodyPr>
          <a:lstStyle/>
          <a:p>
            <a:pPr algn="ctr"/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주요 코드 부분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139700" y="6419850"/>
            <a:ext cx="749300" cy="322263"/>
          </a:xfrm>
        </p:spPr>
        <p:txBody>
          <a:bodyPr/>
          <a:lstStyle/>
          <a:p>
            <a:r>
              <a:rPr lang="en-US" altLang="ko-KR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ADSTORE</a:t>
            </a:r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7" name="Text Placeholder 37"/>
          <p:cNvSpPr txBox="1">
            <a:spLocks/>
          </p:cNvSpPr>
          <p:nvPr/>
        </p:nvSpPr>
        <p:spPr>
          <a:xfrm>
            <a:off x="69914" y="135468"/>
            <a:ext cx="909270" cy="788872"/>
          </a:xfrm>
          <a:prstGeom prst="bracketPair">
            <a:avLst>
              <a:gd name="adj" fmla="val 14425"/>
            </a:avLst>
          </a:prstGeom>
          <a:solidFill>
            <a:srgbClr val="FFFFFF"/>
          </a:solidFill>
          <a:ln w="19050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spc="-70" baseline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  <a:p>
            <a:r>
              <a:rPr lang="en-US" altLang="ko-KR" sz="1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JESUS</a:t>
            </a:r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 </a:t>
            </a:r>
          </a:p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914" y="1198340"/>
            <a:ext cx="913513" cy="3170099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 err="1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개발동기</a:t>
            </a:r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개발환경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역할분담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en-US" altLang="ko-KR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DB</a:t>
            </a:r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설계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시연</a:t>
            </a:r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0" name="Text Placeholder 39"/>
          <p:cNvSpPr>
            <a:spLocks noGrp="1"/>
          </p:cNvSpPr>
          <p:nvPr>
            <p:ph type="body" sz="quarter" idx="19"/>
          </p:nvPr>
        </p:nvSpPr>
        <p:spPr>
          <a:xfrm>
            <a:off x="69914" y="1340808"/>
            <a:ext cx="909271" cy="289958"/>
          </a:xfrm>
        </p:spPr>
        <p:txBody>
          <a:bodyPr/>
          <a:lstStyle/>
          <a:p>
            <a:pPr algn="ctr"/>
            <a:r>
              <a:rPr lang="en-US" altLang="ko-KR" sz="1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INDEX</a:t>
            </a:r>
            <a:endParaRPr lang="ko-KR" altLang="en-US" sz="18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914" y="3397038"/>
            <a:ext cx="904145" cy="307777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소개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192118" y="1691843"/>
            <a:ext cx="4361622" cy="2676596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2600" kern="1200" spc="-7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</a:t>
            </a:r>
            <a:br>
              <a:rPr lang="en-US" altLang="ko-KR" sz="3500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ko-KR" altLang="en-US" sz="35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메인화면</a:t>
            </a:r>
            <a:r>
              <a:rPr lang="ko-KR" altLang="en-US" sz="3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3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&amp; </a:t>
            </a:r>
            <a:r>
              <a:rPr lang="ko-KR" altLang="en-US" sz="35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생활지수</a:t>
            </a:r>
            <a:r>
              <a:rPr lang="en-US" altLang="ko-KR" sz="3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/>
            </a:r>
            <a:br>
              <a:rPr lang="en-US" altLang="ko-KR" sz="3500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altLang="ko-KR" sz="3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-410818" y="-211453"/>
            <a:ext cx="10426148" cy="7216982"/>
          </a:xfrm>
          <a:prstGeom prst="rect">
            <a:avLst/>
          </a:prstGeom>
          <a:solidFill>
            <a:schemeClr val="tx1"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79996" y="529904"/>
            <a:ext cx="7278204" cy="5244724"/>
            <a:chOff x="1179996" y="529904"/>
            <a:chExt cx="7278204" cy="5244724"/>
          </a:xfrm>
        </p:grpSpPr>
        <p:grpSp>
          <p:nvGrpSpPr>
            <p:cNvPr id="33" name="그룹 32"/>
            <p:cNvGrpSpPr/>
            <p:nvPr/>
          </p:nvGrpSpPr>
          <p:grpSpPr>
            <a:xfrm>
              <a:off x="1179996" y="529904"/>
              <a:ext cx="7278204" cy="5244724"/>
              <a:chOff x="1776344" y="135468"/>
              <a:chExt cx="7278204" cy="5244724"/>
            </a:xfrm>
          </p:grpSpPr>
          <p:grpSp>
            <p:nvGrpSpPr>
              <p:cNvPr id="26" name="그룹 25"/>
              <p:cNvGrpSpPr/>
              <p:nvPr/>
            </p:nvGrpSpPr>
            <p:grpSpPr>
              <a:xfrm>
                <a:off x="1776344" y="135468"/>
                <a:ext cx="7278204" cy="4783059"/>
                <a:chOff x="1143000" y="795130"/>
                <a:chExt cx="7278204" cy="4783059"/>
              </a:xfrm>
            </p:grpSpPr>
            <p:cxnSp>
              <p:nvCxnSpPr>
                <p:cNvPr id="29" name="직선 연결선 28"/>
                <p:cNvCxnSpPr/>
                <p:nvPr/>
              </p:nvCxnSpPr>
              <p:spPr>
                <a:xfrm>
                  <a:off x="1143000" y="1013792"/>
                  <a:ext cx="7278204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연결선 29"/>
                <p:cNvCxnSpPr/>
                <p:nvPr/>
              </p:nvCxnSpPr>
              <p:spPr>
                <a:xfrm>
                  <a:off x="1143000" y="5377069"/>
                  <a:ext cx="7278204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/>
                <p:cNvCxnSpPr/>
                <p:nvPr/>
              </p:nvCxnSpPr>
              <p:spPr>
                <a:xfrm>
                  <a:off x="1328110" y="795130"/>
                  <a:ext cx="0" cy="4783059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직선 연결선 31"/>
                <p:cNvCxnSpPr/>
                <p:nvPr/>
              </p:nvCxnSpPr>
              <p:spPr>
                <a:xfrm>
                  <a:off x="8279296" y="795130"/>
                  <a:ext cx="0" cy="4783059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TextBox 14"/>
              <p:cNvSpPr txBox="1"/>
              <p:nvPr/>
            </p:nvSpPr>
            <p:spPr>
              <a:xfrm>
                <a:off x="4636226" y="4918527"/>
                <a:ext cx="15584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# </a:t>
                </a:r>
                <a:r>
                  <a:rPr lang="ko-KR" altLang="en-US" sz="2400" b="1" dirty="0" err="1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생활지수</a:t>
                </a:r>
                <a:r>
                  <a:rPr lang="ko-KR" altLang="en-US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 </a:t>
                </a:r>
                <a:r>
                  <a:rPr lang="en-US" altLang="ko-KR" sz="2400" b="1" dirty="0" err="1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api</a:t>
                </a:r>
                <a:endParaRPr lang="en-US" altLang="ko-KR" sz="24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endParaRPr>
              </a:p>
            </p:txBody>
          </p:sp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4037" y="834886"/>
              <a:ext cx="6710226" cy="41943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88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57165-5053-4729-B3E9-D6FE33B4EA82}" type="slidenum">
              <a:rPr lang="ko-KR" altLang="en-US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pPr/>
              <a:t>32</a:t>
            </a:fld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1325007" y="406824"/>
            <a:ext cx="2372350" cy="388306"/>
          </a:xfrm>
        </p:spPr>
        <p:txBody>
          <a:bodyPr>
            <a:noAutofit/>
          </a:bodyPr>
          <a:lstStyle/>
          <a:p>
            <a:pPr algn="ctr"/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주요 코드 부분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139700" y="6419850"/>
            <a:ext cx="749300" cy="322263"/>
          </a:xfrm>
        </p:spPr>
        <p:txBody>
          <a:bodyPr/>
          <a:lstStyle/>
          <a:p>
            <a:r>
              <a:rPr lang="en-US" altLang="ko-KR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ADSTORE</a:t>
            </a:r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7" name="Text Placeholder 37"/>
          <p:cNvSpPr txBox="1">
            <a:spLocks/>
          </p:cNvSpPr>
          <p:nvPr/>
        </p:nvSpPr>
        <p:spPr>
          <a:xfrm>
            <a:off x="69914" y="135468"/>
            <a:ext cx="909270" cy="788872"/>
          </a:xfrm>
          <a:prstGeom prst="bracketPair">
            <a:avLst>
              <a:gd name="adj" fmla="val 14425"/>
            </a:avLst>
          </a:prstGeom>
          <a:solidFill>
            <a:srgbClr val="FFFFFF"/>
          </a:solidFill>
          <a:ln w="19050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spc="-70" baseline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  <a:p>
            <a:r>
              <a:rPr lang="en-US" altLang="ko-KR" sz="1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JESUS</a:t>
            </a:r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 </a:t>
            </a:r>
          </a:p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914" y="1198340"/>
            <a:ext cx="913513" cy="3170099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 err="1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개발동기</a:t>
            </a:r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개발환경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역할분담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en-US" altLang="ko-KR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DB</a:t>
            </a:r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설계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시연</a:t>
            </a:r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0" name="Text Placeholder 39"/>
          <p:cNvSpPr>
            <a:spLocks noGrp="1"/>
          </p:cNvSpPr>
          <p:nvPr>
            <p:ph type="body" sz="quarter" idx="19"/>
          </p:nvPr>
        </p:nvSpPr>
        <p:spPr>
          <a:xfrm>
            <a:off x="69914" y="1340808"/>
            <a:ext cx="909271" cy="289958"/>
          </a:xfrm>
        </p:spPr>
        <p:txBody>
          <a:bodyPr/>
          <a:lstStyle/>
          <a:p>
            <a:pPr algn="ctr"/>
            <a:r>
              <a:rPr lang="en-US" altLang="ko-KR" sz="1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INDEX</a:t>
            </a:r>
            <a:endParaRPr lang="ko-KR" altLang="en-US" sz="18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914" y="3397038"/>
            <a:ext cx="904145" cy="307777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소개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192118" y="1691843"/>
            <a:ext cx="4361622" cy="2676596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2600" kern="1200" spc="-7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</a:t>
            </a:r>
            <a:br>
              <a:rPr lang="en-US" altLang="ko-KR" sz="3500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ko-KR" altLang="en-US" sz="35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메인화면</a:t>
            </a:r>
            <a:r>
              <a:rPr lang="ko-KR" altLang="en-US" sz="3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3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&amp; </a:t>
            </a:r>
            <a:r>
              <a:rPr lang="ko-KR" altLang="en-US" sz="35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생활지수</a:t>
            </a:r>
            <a:r>
              <a:rPr lang="en-US" altLang="ko-KR" sz="3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/>
            </a:r>
            <a:br>
              <a:rPr lang="en-US" altLang="ko-KR" sz="3500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altLang="ko-KR" sz="3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-410818" y="-211453"/>
            <a:ext cx="10426148" cy="7216982"/>
          </a:xfrm>
          <a:prstGeom prst="rect">
            <a:avLst/>
          </a:prstGeom>
          <a:solidFill>
            <a:schemeClr val="tx1"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179996" y="529904"/>
            <a:ext cx="7278204" cy="5244724"/>
            <a:chOff x="1179996" y="529904"/>
            <a:chExt cx="7278204" cy="5244724"/>
          </a:xfrm>
        </p:grpSpPr>
        <p:grpSp>
          <p:nvGrpSpPr>
            <p:cNvPr id="33" name="그룹 32"/>
            <p:cNvGrpSpPr/>
            <p:nvPr/>
          </p:nvGrpSpPr>
          <p:grpSpPr>
            <a:xfrm>
              <a:off x="1179996" y="529904"/>
              <a:ext cx="7278204" cy="5244724"/>
              <a:chOff x="1776344" y="135468"/>
              <a:chExt cx="7278204" cy="5244724"/>
            </a:xfrm>
          </p:grpSpPr>
          <p:grpSp>
            <p:nvGrpSpPr>
              <p:cNvPr id="26" name="그룹 25"/>
              <p:cNvGrpSpPr/>
              <p:nvPr/>
            </p:nvGrpSpPr>
            <p:grpSpPr>
              <a:xfrm>
                <a:off x="1776344" y="135468"/>
                <a:ext cx="7278204" cy="4783059"/>
                <a:chOff x="1143000" y="795130"/>
                <a:chExt cx="7278204" cy="4783059"/>
              </a:xfrm>
            </p:grpSpPr>
            <p:cxnSp>
              <p:nvCxnSpPr>
                <p:cNvPr id="29" name="직선 연결선 28"/>
                <p:cNvCxnSpPr/>
                <p:nvPr/>
              </p:nvCxnSpPr>
              <p:spPr>
                <a:xfrm>
                  <a:off x="1143000" y="1013792"/>
                  <a:ext cx="7278204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연결선 29"/>
                <p:cNvCxnSpPr/>
                <p:nvPr/>
              </p:nvCxnSpPr>
              <p:spPr>
                <a:xfrm>
                  <a:off x="1143000" y="5377069"/>
                  <a:ext cx="7278204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/>
                <p:cNvCxnSpPr/>
                <p:nvPr/>
              </p:nvCxnSpPr>
              <p:spPr>
                <a:xfrm>
                  <a:off x="1328110" y="795130"/>
                  <a:ext cx="0" cy="4783059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직선 연결선 31"/>
                <p:cNvCxnSpPr/>
                <p:nvPr/>
              </p:nvCxnSpPr>
              <p:spPr>
                <a:xfrm>
                  <a:off x="8279296" y="795130"/>
                  <a:ext cx="0" cy="4783059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TextBox 14"/>
              <p:cNvSpPr txBox="1"/>
              <p:nvPr/>
            </p:nvSpPr>
            <p:spPr>
              <a:xfrm>
                <a:off x="4619384" y="4918527"/>
                <a:ext cx="15584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# </a:t>
                </a:r>
                <a:r>
                  <a:rPr lang="ko-KR" altLang="en-US" sz="2400" b="1" dirty="0" err="1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생활지수</a:t>
                </a:r>
                <a:r>
                  <a:rPr lang="ko-KR" altLang="en-US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 </a:t>
                </a:r>
                <a:r>
                  <a:rPr lang="en-US" altLang="ko-KR" sz="2400" b="1" dirty="0" err="1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api</a:t>
                </a:r>
                <a:endParaRPr lang="en-US" altLang="ko-KR" sz="24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endParaRPr>
              </a:p>
            </p:txBody>
          </p:sp>
        </p:grp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4159" y="825238"/>
              <a:ext cx="6765441" cy="4217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063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57165-5053-4729-B3E9-D6FE33B4EA82}" type="slidenum">
              <a:rPr lang="ko-KR" altLang="en-US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pPr/>
              <a:t>33</a:t>
            </a:fld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1325007" y="406824"/>
            <a:ext cx="2372350" cy="388306"/>
          </a:xfrm>
        </p:spPr>
        <p:txBody>
          <a:bodyPr>
            <a:noAutofit/>
          </a:bodyPr>
          <a:lstStyle/>
          <a:p>
            <a:pPr algn="ctr"/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주요 코드 부분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139700" y="6419850"/>
            <a:ext cx="749300" cy="322263"/>
          </a:xfrm>
        </p:spPr>
        <p:txBody>
          <a:bodyPr/>
          <a:lstStyle/>
          <a:p>
            <a:r>
              <a:rPr lang="en-US" altLang="ko-KR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ADSTORE</a:t>
            </a:r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7" name="Text Placeholder 37"/>
          <p:cNvSpPr txBox="1">
            <a:spLocks/>
          </p:cNvSpPr>
          <p:nvPr/>
        </p:nvSpPr>
        <p:spPr>
          <a:xfrm>
            <a:off x="69914" y="135468"/>
            <a:ext cx="909270" cy="788872"/>
          </a:xfrm>
          <a:prstGeom prst="bracketPair">
            <a:avLst>
              <a:gd name="adj" fmla="val 14425"/>
            </a:avLst>
          </a:prstGeom>
          <a:solidFill>
            <a:srgbClr val="FFFFFF"/>
          </a:solidFill>
          <a:ln w="19050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spc="-70" baseline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  <a:p>
            <a:r>
              <a:rPr lang="en-US" altLang="ko-KR" sz="1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JESUS</a:t>
            </a:r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 </a:t>
            </a:r>
          </a:p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914" y="1198340"/>
            <a:ext cx="913513" cy="3170099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 err="1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개발동기</a:t>
            </a:r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개발환경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역할분담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en-US" altLang="ko-KR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DB</a:t>
            </a:r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설계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시연</a:t>
            </a:r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0" name="Text Placeholder 39"/>
          <p:cNvSpPr>
            <a:spLocks noGrp="1"/>
          </p:cNvSpPr>
          <p:nvPr>
            <p:ph type="body" sz="quarter" idx="19"/>
          </p:nvPr>
        </p:nvSpPr>
        <p:spPr>
          <a:xfrm>
            <a:off x="69914" y="1340808"/>
            <a:ext cx="909271" cy="289958"/>
          </a:xfrm>
        </p:spPr>
        <p:txBody>
          <a:bodyPr/>
          <a:lstStyle/>
          <a:p>
            <a:pPr algn="ctr"/>
            <a:r>
              <a:rPr lang="en-US" altLang="ko-KR" sz="1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INDEX</a:t>
            </a:r>
            <a:endParaRPr lang="ko-KR" altLang="en-US" sz="18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914" y="3397038"/>
            <a:ext cx="904145" cy="307777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소개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192118" y="1691843"/>
            <a:ext cx="4361622" cy="2676596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2600" kern="1200" spc="-7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</a:t>
            </a:r>
            <a:br>
              <a:rPr lang="en-US" altLang="ko-KR" sz="3500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ko-KR" altLang="en-US" sz="35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메인화면</a:t>
            </a:r>
            <a:r>
              <a:rPr lang="ko-KR" altLang="en-US" sz="3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3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&amp; </a:t>
            </a:r>
            <a:r>
              <a:rPr lang="ko-KR" altLang="en-US" sz="35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생활지수</a:t>
            </a:r>
            <a:r>
              <a:rPr lang="en-US" altLang="ko-KR" sz="3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/>
            </a:r>
            <a:br>
              <a:rPr lang="en-US" altLang="ko-KR" sz="3500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altLang="ko-KR" sz="3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-410818" y="-211453"/>
            <a:ext cx="10426148" cy="7216982"/>
          </a:xfrm>
          <a:prstGeom prst="rect">
            <a:avLst/>
          </a:prstGeom>
          <a:solidFill>
            <a:schemeClr val="tx1"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9914" y="414619"/>
            <a:ext cx="8515225" cy="5771505"/>
            <a:chOff x="-124308" y="232217"/>
            <a:chExt cx="8515225" cy="5771505"/>
          </a:xfrm>
        </p:grpSpPr>
        <p:grpSp>
          <p:nvGrpSpPr>
            <p:cNvPr id="14" name="그룹 13"/>
            <p:cNvGrpSpPr/>
            <p:nvPr/>
          </p:nvGrpSpPr>
          <p:grpSpPr>
            <a:xfrm>
              <a:off x="-124308" y="232217"/>
              <a:ext cx="6117603" cy="5771505"/>
              <a:chOff x="1041988" y="701383"/>
              <a:chExt cx="6117603" cy="5771505"/>
            </a:xfrm>
          </p:grpSpPr>
          <p:cxnSp>
            <p:nvCxnSpPr>
              <p:cNvPr id="16" name="직선 연결선 15"/>
              <p:cNvCxnSpPr/>
              <p:nvPr/>
            </p:nvCxnSpPr>
            <p:spPr>
              <a:xfrm>
                <a:off x="1041988" y="924340"/>
                <a:ext cx="6038090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/>
              <p:cNvCxnSpPr/>
              <p:nvPr/>
            </p:nvCxnSpPr>
            <p:spPr>
              <a:xfrm>
                <a:off x="1041988" y="6283399"/>
                <a:ext cx="6117603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1367866" y="706726"/>
                <a:ext cx="0" cy="576616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6806576" y="701383"/>
                <a:ext cx="0" cy="5771505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/>
            <p:cNvSpPr txBox="1"/>
            <p:nvPr/>
          </p:nvSpPr>
          <p:spPr>
            <a:xfrm>
              <a:off x="6043800" y="1089620"/>
              <a:ext cx="2347117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# </a:t>
              </a:r>
              <a:r>
                <a:rPr lang="ko-KR" altLang="en-US" sz="24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생활지수 </a:t>
              </a:r>
              <a:r>
                <a:rPr lang="ko-KR" altLang="en-US" sz="2400" b="1" dirty="0" err="1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스케쥴러</a:t>
              </a:r>
              <a:endParaRPr lang="en-US" altLang="ko-KR" sz="2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200" b="1" dirty="0" err="1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생활지수</a:t>
              </a:r>
              <a:r>
                <a:rPr lang="ko-KR" altLang="en-US" sz="22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 데이터 추출</a:t>
              </a:r>
              <a:endParaRPr lang="en-US" altLang="ko-KR" sz="22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2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추천 메뉴 좋아요 초기화</a:t>
              </a:r>
              <a:endParaRPr lang="en-US" altLang="ko-KR" sz="22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2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추천 메뉴 순위 변경</a:t>
              </a:r>
              <a:endParaRPr lang="en-US" altLang="ko-KR" sz="22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70ACE61-4983-438E-BABB-3C1109179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16" y="728368"/>
            <a:ext cx="5286047" cy="517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47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57165-5053-4729-B3E9-D6FE33B4EA82}" type="slidenum">
              <a:rPr lang="ko-KR" altLang="en-US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pPr/>
              <a:t>34</a:t>
            </a:fld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1325007" y="406824"/>
            <a:ext cx="2372350" cy="388306"/>
          </a:xfrm>
        </p:spPr>
        <p:txBody>
          <a:bodyPr>
            <a:noAutofit/>
          </a:bodyPr>
          <a:lstStyle/>
          <a:p>
            <a:pPr algn="ctr"/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주요 코드 부분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139700" y="6419850"/>
            <a:ext cx="749300" cy="322263"/>
          </a:xfrm>
        </p:spPr>
        <p:txBody>
          <a:bodyPr/>
          <a:lstStyle/>
          <a:p>
            <a:r>
              <a:rPr lang="en-US" altLang="ko-KR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ADSTORE</a:t>
            </a:r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7" name="Text Placeholder 37"/>
          <p:cNvSpPr txBox="1">
            <a:spLocks/>
          </p:cNvSpPr>
          <p:nvPr/>
        </p:nvSpPr>
        <p:spPr>
          <a:xfrm>
            <a:off x="69914" y="135468"/>
            <a:ext cx="909270" cy="788872"/>
          </a:xfrm>
          <a:prstGeom prst="bracketPair">
            <a:avLst>
              <a:gd name="adj" fmla="val 14425"/>
            </a:avLst>
          </a:prstGeom>
          <a:solidFill>
            <a:srgbClr val="FFFFFF"/>
          </a:solidFill>
          <a:ln w="19050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spc="-70" baseline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  <a:p>
            <a:r>
              <a:rPr lang="en-US" altLang="ko-KR" sz="1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JESUS</a:t>
            </a:r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 </a:t>
            </a:r>
          </a:p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914" y="1198340"/>
            <a:ext cx="913513" cy="3170099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 err="1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개발동기</a:t>
            </a:r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개발환경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역할분담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en-US" altLang="ko-KR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DB</a:t>
            </a:r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설계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시연</a:t>
            </a:r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0" name="Text Placeholder 39"/>
          <p:cNvSpPr>
            <a:spLocks noGrp="1"/>
          </p:cNvSpPr>
          <p:nvPr>
            <p:ph type="body" sz="quarter" idx="19"/>
          </p:nvPr>
        </p:nvSpPr>
        <p:spPr>
          <a:xfrm>
            <a:off x="69914" y="1340808"/>
            <a:ext cx="909271" cy="289958"/>
          </a:xfrm>
        </p:spPr>
        <p:txBody>
          <a:bodyPr/>
          <a:lstStyle/>
          <a:p>
            <a:pPr algn="ctr"/>
            <a:r>
              <a:rPr lang="en-US" altLang="ko-KR" sz="1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INDEX</a:t>
            </a:r>
            <a:endParaRPr lang="ko-KR" altLang="en-US" sz="18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914" y="3397038"/>
            <a:ext cx="904145" cy="307777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소개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-410818" y="-211453"/>
            <a:ext cx="10426148" cy="7216982"/>
          </a:xfrm>
          <a:prstGeom prst="rect">
            <a:avLst/>
          </a:prstGeom>
          <a:solidFill>
            <a:schemeClr val="tx1"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179996" y="529904"/>
            <a:ext cx="7278204" cy="5161241"/>
            <a:chOff x="1776344" y="135468"/>
            <a:chExt cx="7278204" cy="5161241"/>
          </a:xfrm>
        </p:grpSpPr>
        <p:grpSp>
          <p:nvGrpSpPr>
            <p:cNvPr id="26" name="그룹 25"/>
            <p:cNvGrpSpPr/>
            <p:nvPr/>
          </p:nvGrpSpPr>
          <p:grpSpPr>
            <a:xfrm>
              <a:off x="1776344" y="135468"/>
              <a:ext cx="7278204" cy="4783059"/>
              <a:chOff x="1143000" y="795130"/>
              <a:chExt cx="7278204" cy="4783059"/>
            </a:xfrm>
          </p:grpSpPr>
          <p:cxnSp>
            <p:nvCxnSpPr>
              <p:cNvPr id="29" name="직선 연결선 28"/>
              <p:cNvCxnSpPr/>
              <p:nvPr/>
            </p:nvCxnSpPr>
            <p:spPr>
              <a:xfrm>
                <a:off x="1143000" y="1013792"/>
                <a:ext cx="7278204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1143000" y="5377069"/>
                <a:ext cx="7278204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328110" y="795130"/>
                <a:ext cx="0" cy="478305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8279296" y="795130"/>
                <a:ext cx="0" cy="478305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402978" y="4835044"/>
              <a:ext cx="19912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# </a:t>
              </a:r>
              <a:r>
                <a:rPr lang="ko-KR" altLang="en-US" sz="24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기상청 </a:t>
              </a:r>
              <a:r>
                <a:rPr lang="en-US" altLang="ko-KR" sz="24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API</a:t>
              </a:r>
              <a:r>
                <a:rPr lang="ko-KR" altLang="en-US" sz="24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를 사용</a:t>
              </a:r>
              <a:endParaRPr lang="en-US" altLang="ko-KR" sz="22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</p:grpSp>
      <p:pic>
        <p:nvPicPr>
          <p:cNvPr id="5" name="1">
            <a:hlinkClick r:id="" action="ppaction://media"/>
            <a:extLst>
              <a:ext uri="{FF2B5EF4-FFF2-40B4-BE49-F238E27FC236}">
                <a16:creationId xmlns:a16="http://schemas.microsoft.com/office/drawing/2014/main" id="{FE4456C4-9B0C-453A-A6F9-1202FE9DB6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64158" y="866202"/>
            <a:ext cx="6742885" cy="412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57165-5053-4729-B3E9-D6FE33B4EA82}" type="slidenum">
              <a:rPr lang="ko-KR" altLang="en-US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pPr/>
              <a:t>35</a:t>
            </a:fld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1325007" y="406824"/>
            <a:ext cx="2372350" cy="388306"/>
          </a:xfrm>
        </p:spPr>
        <p:txBody>
          <a:bodyPr>
            <a:noAutofit/>
          </a:bodyPr>
          <a:lstStyle/>
          <a:p>
            <a:pPr algn="ctr"/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주요 코드 부분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139700" y="6419850"/>
            <a:ext cx="749300" cy="322263"/>
          </a:xfrm>
        </p:spPr>
        <p:txBody>
          <a:bodyPr/>
          <a:lstStyle/>
          <a:p>
            <a:r>
              <a:rPr lang="en-US" altLang="ko-KR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ADSTORE</a:t>
            </a:r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7" name="Text Placeholder 37"/>
          <p:cNvSpPr txBox="1">
            <a:spLocks/>
          </p:cNvSpPr>
          <p:nvPr/>
        </p:nvSpPr>
        <p:spPr>
          <a:xfrm>
            <a:off x="69914" y="135468"/>
            <a:ext cx="909270" cy="788872"/>
          </a:xfrm>
          <a:prstGeom prst="bracketPair">
            <a:avLst>
              <a:gd name="adj" fmla="val 14425"/>
            </a:avLst>
          </a:prstGeom>
          <a:solidFill>
            <a:srgbClr val="FFFFFF"/>
          </a:solidFill>
          <a:ln w="19050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spc="-70" baseline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  <a:p>
            <a:r>
              <a:rPr lang="en-US" altLang="ko-KR" sz="1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JESUS</a:t>
            </a:r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 </a:t>
            </a:r>
          </a:p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914" y="1198340"/>
            <a:ext cx="913513" cy="3170099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 err="1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개발동기</a:t>
            </a:r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개발환경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역할분담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en-US" altLang="ko-KR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DB</a:t>
            </a:r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설계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시연</a:t>
            </a:r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0" name="Text Placeholder 39"/>
          <p:cNvSpPr>
            <a:spLocks noGrp="1"/>
          </p:cNvSpPr>
          <p:nvPr>
            <p:ph type="body" sz="quarter" idx="19"/>
          </p:nvPr>
        </p:nvSpPr>
        <p:spPr>
          <a:xfrm>
            <a:off x="69914" y="1340808"/>
            <a:ext cx="909271" cy="289958"/>
          </a:xfrm>
        </p:spPr>
        <p:txBody>
          <a:bodyPr/>
          <a:lstStyle/>
          <a:p>
            <a:pPr algn="ctr"/>
            <a:r>
              <a:rPr lang="en-US" altLang="ko-KR" sz="1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INDEX</a:t>
            </a:r>
            <a:endParaRPr lang="ko-KR" altLang="en-US" sz="18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914" y="3397038"/>
            <a:ext cx="904145" cy="307777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소개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-410818" y="-211453"/>
            <a:ext cx="10426148" cy="7216982"/>
          </a:xfrm>
          <a:prstGeom prst="rect">
            <a:avLst/>
          </a:prstGeom>
          <a:solidFill>
            <a:schemeClr val="tx1"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9914" y="406824"/>
            <a:ext cx="8383779" cy="5771505"/>
            <a:chOff x="-124308" y="232217"/>
            <a:chExt cx="8383779" cy="5771505"/>
          </a:xfrm>
        </p:grpSpPr>
        <p:grpSp>
          <p:nvGrpSpPr>
            <p:cNvPr id="25" name="그룹 24"/>
            <p:cNvGrpSpPr/>
            <p:nvPr/>
          </p:nvGrpSpPr>
          <p:grpSpPr>
            <a:xfrm>
              <a:off x="-124308" y="232217"/>
              <a:ext cx="8383779" cy="5771505"/>
              <a:chOff x="-124308" y="232217"/>
              <a:chExt cx="8383779" cy="5771505"/>
            </a:xfrm>
          </p:grpSpPr>
          <p:grpSp>
            <p:nvGrpSpPr>
              <p:cNvPr id="14" name="그룹 13"/>
              <p:cNvGrpSpPr/>
              <p:nvPr/>
            </p:nvGrpSpPr>
            <p:grpSpPr>
              <a:xfrm>
                <a:off x="-124308" y="232217"/>
                <a:ext cx="6117603" cy="5771505"/>
                <a:chOff x="1041988" y="701383"/>
                <a:chExt cx="6117603" cy="5771505"/>
              </a:xfrm>
            </p:grpSpPr>
            <p:cxnSp>
              <p:nvCxnSpPr>
                <p:cNvPr id="16" name="직선 연결선 15"/>
                <p:cNvCxnSpPr/>
                <p:nvPr/>
              </p:nvCxnSpPr>
              <p:spPr>
                <a:xfrm>
                  <a:off x="1041988" y="924340"/>
                  <a:ext cx="6038090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연결선 17"/>
                <p:cNvCxnSpPr/>
                <p:nvPr/>
              </p:nvCxnSpPr>
              <p:spPr>
                <a:xfrm>
                  <a:off x="1041988" y="6283399"/>
                  <a:ext cx="6117603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/>
                <p:cNvCxnSpPr/>
                <p:nvPr/>
              </p:nvCxnSpPr>
              <p:spPr>
                <a:xfrm>
                  <a:off x="1367866" y="706726"/>
                  <a:ext cx="0" cy="5766162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/>
                <p:cNvCxnSpPr/>
                <p:nvPr/>
              </p:nvCxnSpPr>
              <p:spPr>
                <a:xfrm>
                  <a:off x="6806576" y="701383"/>
                  <a:ext cx="0" cy="5771505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TextBox 23"/>
              <p:cNvSpPr txBox="1"/>
              <p:nvPr/>
            </p:nvSpPr>
            <p:spPr>
              <a:xfrm>
                <a:off x="6043800" y="1089620"/>
                <a:ext cx="2215671" cy="1354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2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# </a:t>
                </a:r>
                <a:r>
                  <a:rPr lang="ko-KR" altLang="en-US" sz="22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데이터 저장</a:t>
                </a:r>
                <a:endParaRPr lang="en-US" altLang="ko-KR" sz="22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sz="20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DB</a:t>
                </a:r>
                <a:r>
                  <a:rPr lang="ko-KR" altLang="en-US" sz="20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데이터 </a:t>
                </a:r>
                <a:r>
                  <a:rPr lang="en-US" altLang="ko-KR" sz="20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csv</a:t>
                </a:r>
                <a:r>
                  <a:rPr lang="ko-KR" altLang="en-US" sz="20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로 저장</a:t>
                </a:r>
                <a:endParaRPr lang="en-US" altLang="ko-KR" sz="20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ko-KR" altLang="en-US" sz="2000" b="1" dirty="0" err="1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생활지수</a:t>
                </a:r>
                <a:r>
                  <a:rPr lang="ko-KR" altLang="en-US" sz="20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 </a:t>
                </a:r>
                <a:r>
                  <a:rPr lang="en-US" altLang="ko-KR" sz="20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csv</a:t>
                </a:r>
                <a:r>
                  <a:rPr lang="ko-KR" altLang="en-US" sz="20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로</a:t>
                </a:r>
                <a:r>
                  <a:rPr lang="en-US" altLang="ko-KR" sz="20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 </a:t>
                </a:r>
                <a:r>
                  <a:rPr lang="ko-KR" altLang="en-US" sz="20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저장</a:t>
                </a:r>
                <a:endParaRPr lang="en-US" altLang="ko-KR" sz="20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ko-KR" altLang="en-US" sz="20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좋아요 개수 </a:t>
                </a:r>
                <a:r>
                  <a:rPr lang="en-US" altLang="ko-KR" sz="20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csv</a:t>
                </a:r>
                <a:r>
                  <a:rPr lang="ko-KR" altLang="en-US" sz="20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로 저장</a:t>
                </a:r>
                <a:endParaRPr lang="en-US" altLang="ko-KR" sz="20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endParaRPr>
              </a:p>
            </p:txBody>
          </p:sp>
        </p:grp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265" y="570663"/>
              <a:ext cx="5214822" cy="5114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7442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57165-5053-4729-B3E9-D6FE33B4EA82}" type="slidenum">
              <a:rPr lang="ko-KR" altLang="en-US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pPr/>
              <a:t>36</a:t>
            </a:fld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1325007" y="406824"/>
            <a:ext cx="2372350" cy="388306"/>
          </a:xfrm>
        </p:spPr>
        <p:txBody>
          <a:bodyPr>
            <a:noAutofit/>
          </a:bodyPr>
          <a:lstStyle/>
          <a:p>
            <a:pPr algn="ctr"/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주요 코드 부분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139700" y="6419850"/>
            <a:ext cx="749300" cy="322263"/>
          </a:xfrm>
        </p:spPr>
        <p:txBody>
          <a:bodyPr/>
          <a:lstStyle/>
          <a:p>
            <a:r>
              <a:rPr lang="en-US" altLang="ko-KR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ADSTORE</a:t>
            </a:r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7" name="Text Placeholder 37"/>
          <p:cNvSpPr txBox="1">
            <a:spLocks/>
          </p:cNvSpPr>
          <p:nvPr/>
        </p:nvSpPr>
        <p:spPr>
          <a:xfrm>
            <a:off x="69914" y="135468"/>
            <a:ext cx="909270" cy="788872"/>
          </a:xfrm>
          <a:prstGeom prst="bracketPair">
            <a:avLst>
              <a:gd name="adj" fmla="val 14425"/>
            </a:avLst>
          </a:prstGeom>
          <a:solidFill>
            <a:srgbClr val="FFFFFF"/>
          </a:solidFill>
          <a:ln w="19050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spc="-70" baseline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  <a:p>
            <a:r>
              <a:rPr lang="en-US" altLang="ko-KR" sz="1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JESUS</a:t>
            </a:r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 </a:t>
            </a:r>
          </a:p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914" y="1198340"/>
            <a:ext cx="913513" cy="3170099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 err="1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개발동기</a:t>
            </a:r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개발환경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역할분담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en-US" altLang="ko-KR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DB</a:t>
            </a:r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설계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시연</a:t>
            </a:r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0" name="Text Placeholder 39"/>
          <p:cNvSpPr>
            <a:spLocks noGrp="1"/>
          </p:cNvSpPr>
          <p:nvPr>
            <p:ph type="body" sz="quarter" idx="19"/>
          </p:nvPr>
        </p:nvSpPr>
        <p:spPr>
          <a:xfrm>
            <a:off x="69914" y="1340808"/>
            <a:ext cx="909271" cy="289958"/>
          </a:xfrm>
        </p:spPr>
        <p:txBody>
          <a:bodyPr/>
          <a:lstStyle/>
          <a:p>
            <a:pPr algn="ctr"/>
            <a:r>
              <a:rPr lang="en-US" altLang="ko-KR" sz="1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INDEX</a:t>
            </a:r>
            <a:endParaRPr lang="ko-KR" altLang="en-US" sz="18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914" y="3397038"/>
            <a:ext cx="904145" cy="307777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소개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192118" y="1691843"/>
            <a:ext cx="4361622" cy="2676596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2600" kern="1200" spc="-7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</a:t>
            </a:r>
            <a:br>
              <a:rPr lang="en-US" altLang="ko-KR" sz="3500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ko-KR" altLang="en-US" sz="35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메인화면</a:t>
            </a:r>
            <a:r>
              <a:rPr lang="ko-KR" altLang="en-US" sz="3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3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&amp; </a:t>
            </a:r>
            <a:r>
              <a:rPr lang="ko-KR" altLang="en-US" sz="35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생활지수</a:t>
            </a:r>
            <a:r>
              <a:rPr lang="en-US" altLang="ko-KR" sz="3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/>
            </a:r>
            <a:br>
              <a:rPr lang="en-US" altLang="ko-KR" sz="3500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altLang="ko-KR" sz="3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-410818" y="-211453"/>
            <a:ext cx="10426148" cy="7216982"/>
          </a:xfrm>
          <a:prstGeom prst="rect">
            <a:avLst/>
          </a:prstGeom>
          <a:solidFill>
            <a:schemeClr val="tx1"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9914" y="414619"/>
            <a:ext cx="9257415" cy="5771505"/>
            <a:chOff x="69914" y="414619"/>
            <a:chExt cx="9257415" cy="5771505"/>
          </a:xfrm>
        </p:grpSpPr>
        <p:grpSp>
          <p:nvGrpSpPr>
            <p:cNvPr id="25" name="그룹 24"/>
            <p:cNvGrpSpPr/>
            <p:nvPr/>
          </p:nvGrpSpPr>
          <p:grpSpPr>
            <a:xfrm>
              <a:off x="69914" y="414619"/>
              <a:ext cx="9257415" cy="5771505"/>
              <a:chOff x="-124308" y="232217"/>
              <a:chExt cx="9257415" cy="5771505"/>
            </a:xfrm>
          </p:grpSpPr>
          <p:grpSp>
            <p:nvGrpSpPr>
              <p:cNvPr id="14" name="그룹 13"/>
              <p:cNvGrpSpPr/>
              <p:nvPr/>
            </p:nvGrpSpPr>
            <p:grpSpPr>
              <a:xfrm>
                <a:off x="-124308" y="232217"/>
                <a:ext cx="6117603" cy="5771505"/>
                <a:chOff x="1041988" y="701383"/>
                <a:chExt cx="6117603" cy="5771505"/>
              </a:xfrm>
            </p:grpSpPr>
            <p:cxnSp>
              <p:nvCxnSpPr>
                <p:cNvPr id="16" name="직선 연결선 15"/>
                <p:cNvCxnSpPr/>
                <p:nvPr/>
              </p:nvCxnSpPr>
              <p:spPr>
                <a:xfrm>
                  <a:off x="1041988" y="924340"/>
                  <a:ext cx="6038090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연결선 17"/>
                <p:cNvCxnSpPr/>
                <p:nvPr/>
              </p:nvCxnSpPr>
              <p:spPr>
                <a:xfrm>
                  <a:off x="1041988" y="6283399"/>
                  <a:ext cx="6117603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/>
                <p:cNvCxnSpPr/>
                <p:nvPr/>
              </p:nvCxnSpPr>
              <p:spPr>
                <a:xfrm>
                  <a:off x="1367866" y="706726"/>
                  <a:ext cx="0" cy="5766162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/>
                <p:cNvCxnSpPr/>
                <p:nvPr/>
              </p:nvCxnSpPr>
              <p:spPr>
                <a:xfrm>
                  <a:off x="6806576" y="701383"/>
                  <a:ext cx="0" cy="5771505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TextBox 23"/>
              <p:cNvSpPr txBox="1"/>
              <p:nvPr/>
            </p:nvSpPr>
            <p:spPr>
              <a:xfrm>
                <a:off x="6043800" y="1089620"/>
                <a:ext cx="30893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#</a:t>
                </a:r>
                <a:r>
                  <a:rPr lang="ko-KR" altLang="en-US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 추천 순위를 위한 빅데이터 분석</a:t>
                </a:r>
                <a:endParaRPr lang="en-US" altLang="ko-KR" sz="22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8189" y="739542"/>
              <a:ext cx="5226750" cy="51576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695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57165-5053-4729-B3E9-D6FE33B4EA82}" type="slidenum">
              <a:rPr lang="ko-KR" altLang="en-US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pPr/>
              <a:t>37</a:t>
            </a:fld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1325007" y="406824"/>
            <a:ext cx="2372350" cy="388306"/>
          </a:xfrm>
        </p:spPr>
        <p:txBody>
          <a:bodyPr>
            <a:noAutofit/>
          </a:bodyPr>
          <a:lstStyle/>
          <a:p>
            <a:pPr algn="ctr"/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주요 코드 부분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139700" y="6419850"/>
            <a:ext cx="749300" cy="322263"/>
          </a:xfrm>
        </p:spPr>
        <p:txBody>
          <a:bodyPr/>
          <a:lstStyle/>
          <a:p>
            <a:r>
              <a:rPr lang="en-US" altLang="ko-KR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ADSTORE</a:t>
            </a:r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7" name="Text Placeholder 37"/>
          <p:cNvSpPr txBox="1">
            <a:spLocks/>
          </p:cNvSpPr>
          <p:nvPr/>
        </p:nvSpPr>
        <p:spPr>
          <a:xfrm>
            <a:off x="69914" y="135468"/>
            <a:ext cx="909270" cy="788872"/>
          </a:xfrm>
          <a:prstGeom prst="bracketPair">
            <a:avLst>
              <a:gd name="adj" fmla="val 14425"/>
            </a:avLst>
          </a:prstGeom>
          <a:solidFill>
            <a:srgbClr val="FFFFFF"/>
          </a:solidFill>
          <a:ln w="19050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spc="-70" baseline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  <a:p>
            <a:r>
              <a:rPr lang="en-US" altLang="ko-KR" sz="1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JESUS</a:t>
            </a:r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 </a:t>
            </a:r>
          </a:p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914" y="1198340"/>
            <a:ext cx="913513" cy="3170099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 err="1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개발동기</a:t>
            </a:r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개발환경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역할분담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en-US" altLang="ko-KR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DB</a:t>
            </a:r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설계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시연</a:t>
            </a:r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0" name="Text Placeholder 39"/>
          <p:cNvSpPr>
            <a:spLocks noGrp="1"/>
          </p:cNvSpPr>
          <p:nvPr>
            <p:ph type="body" sz="quarter" idx="19"/>
          </p:nvPr>
        </p:nvSpPr>
        <p:spPr>
          <a:xfrm>
            <a:off x="69914" y="1340808"/>
            <a:ext cx="909271" cy="289958"/>
          </a:xfrm>
        </p:spPr>
        <p:txBody>
          <a:bodyPr/>
          <a:lstStyle/>
          <a:p>
            <a:pPr algn="ctr"/>
            <a:r>
              <a:rPr lang="en-US" altLang="ko-KR" sz="1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INDEX</a:t>
            </a:r>
            <a:endParaRPr lang="ko-KR" altLang="en-US" sz="18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914" y="3397038"/>
            <a:ext cx="904145" cy="307777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소개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192118" y="1691843"/>
            <a:ext cx="4361622" cy="2676596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2600" kern="1200" spc="-7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</a:t>
            </a:r>
            <a:br>
              <a:rPr lang="en-US" altLang="ko-KR" sz="3500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ko-KR" altLang="en-US" sz="35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메인화면</a:t>
            </a:r>
            <a:r>
              <a:rPr lang="ko-KR" altLang="en-US" sz="3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3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&amp; </a:t>
            </a:r>
            <a:r>
              <a:rPr lang="ko-KR" altLang="en-US" sz="35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생활지수</a:t>
            </a:r>
            <a:r>
              <a:rPr lang="en-US" altLang="ko-KR" sz="3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/>
            </a:r>
            <a:br>
              <a:rPr lang="en-US" altLang="ko-KR" sz="3500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altLang="ko-KR" sz="3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-410818" y="-211453"/>
            <a:ext cx="10426148" cy="7216982"/>
          </a:xfrm>
          <a:prstGeom prst="rect">
            <a:avLst/>
          </a:prstGeom>
          <a:solidFill>
            <a:schemeClr val="tx1"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9914" y="414619"/>
            <a:ext cx="9257415" cy="5771505"/>
            <a:chOff x="69914" y="414619"/>
            <a:chExt cx="9257415" cy="5771505"/>
          </a:xfrm>
        </p:grpSpPr>
        <p:grpSp>
          <p:nvGrpSpPr>
            <p:cNvPr id="25" name="그룹 24"/>
            <p:cNvGrpSpPr/>
            <p:nvPr/>
          </p:nvGrpSpPr>
          <p:grpSpPr>
            <a:xfrm>
              <a:off x="69914" y="414619"/>
              <a:ext cx="9257415" cy="5771505"/>
              <a:chOff x="-124308" y="232217"/>
              <a:chExt cx="9257415" cy="5771505"/>
            </a:xfrm>
          </p:grpSpPr>
          <p:grpSp>
            <p:nvGrpSpPr>
              <p:cNvPr id="14" name="그룹 13"/>
              <p:cNvGrpSpPr/>
              <p:nvPr/>
            </p:nvGrpSpPr>
            <p:grpSpPr>
              <a:xfrm>
                <a:off x="-124308" y="232217"/>
                <a:ext cx="6117603" cy="5771505"/>
                <a:chOff x="1041988" y="701383"/>
                <a:chExt cx="6117603" cy="5771505"/>
              </a:xfrm>
            </p:grpSpPr>
            <p:cxnSp>
              <p:nvCxnSpPr>
                <p:cNvPr id="16" name="직선 연결선 15"/>
                <p:cNvCxnSpPr/>
                <p:nvPr/>
              </p:nvCxnSpPr>
              <p:spPr>
                <a:xfrm>
                  <a:off x="1041988" y="924340"/>
                  <a:ext cx="6038090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연결선 17"/>
                <p:cNvCxnSpPr/>
                <p:nvPr/>
              </p:nvCxnSpPr>
              <p:spPr>
                <a:xfrm>
                  <a:off x="1041988" y="6283399"/>
                  <a:ext cx="6117603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/>
                <p:cNvCxnSpPr/>
                <p:nvPr/>
              </p:nvCxnSpPr>
              <p:spPr>
                <a:xfrm>
                  <a:off x="1367866" y="706726"/>
                  <a:ext cx="0" cy="5766162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/>
                <p:cNvCxnSpPr/>
                <p:nvPr/>
              </p:nvCxnSpPr>
              <p:spPr>
                <a:xfrm>
                  <a:off x="6806576" y="701383"/>
                  <a:ext cx="0" cy="5771505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TextBox 23"/>
              <p:cNvSpPr txBox="1"/>
              <p:nvPr/>
            </p:nvSpPr>
            <p:spPr>
              <a:xfrm>
                <a:off x="6043800" y="1089620"/>
                <a:ext cx="30893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#</a:t>
                </a:r>
                <a:r>
                  <a:rPr lang="ko-KR" altLang="en-US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 추천 순위를 위한 빅데이터 분석</a:t>
                </a:r>
                <a:endParaRPr lang="en-US" altLang="ko-KR" sz="22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472" y="690900"/>
              <a:ext cx="5225725" cy="52427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619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57165-5053-4729-B3E9-D6FE33B4EA82}" type="slidenum">
              <a:rPr lang="ko-KR" altLang="en-US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pPr/>
              <a:t>38</a:t>
            </a:fld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1325007" y="406824"/>
            <a:ext cx="2372350" cy="388306"/>
          </a:xfrm>
        </p:spPr>
        <p:txBody>
          <a:bodyPr>
            <a:noAutofit/>
          </a:bodyPr>
          <a:lstStyle/>
          <a:p>
            <a:pPr algn="ctr"/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주요 코드 부분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139700" y="6419850"/>
            <a:ext cx="749300" cy="322263"/>
          </a:xfrm>
        </p:spPr>
        <p:txBody>
          <a:bodyPr/>
          <a:lstStyle/>
          <a:p>
            <a:r>
              <a:rPr lang="en-US" altLang="ko-KR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ADSTORE</a:t>
            </a:r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7" name="Text Placeholder 37"/>
          <p:cNvSpPr txBox="1">
            <a:spLocks/>
          </p:cNvSpPr>
          <p:nvPr/>
        </p:nvSpPr>
        <p:spPr>
          <a:xfrm>
            <a:off x="69914" y="135468"/>
            <a:ext cx="909270" cy="788872"/>
          </a:xfrm>
          <a:prstGeom prst="bracketPair">
            <a:avLst>
              <a:gd name="adj" fmla="val 14425"/>
            </a:avLst>
          </a:prstGeom>
          <a:solidFill>
            <a:srgbClr val="FFFFFF"/>
          </a:solidFill>
          <a:ln w="19050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spc="-70" baseline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  <a:p>
            <a:r>
              <a:rPr lang="en-US" altLang="ko-KR" sz="1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JESUS</a:t>
            </a:r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 </a:t>
            </a:r>
          </a:p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914" y="1198340"/>
            <a:ext cx="913513" cy="3170099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 err="1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개발동기</a:t>
            </a:r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개발환경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역할분담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en-US" altLang="ko-KR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DB</a:t>
            </a:r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설계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시연</a:t>
            </a:r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0" name="Text Placeholder 39"/>
          <p:cNvSpPr>
            <a:spLocks noGrp="1"/>
          </p:cNvSpPr>
          <p:nvPr>
            <p:ph type="body" sz="quarter" idx="19"/>
          </p:nvPr>
        </p:nvSpPr>
        <p:spPr>
          <a:xfrm>
            <a:off x="69914" y="1340808"/>
            <a:ext cx="909271" cy="289958"/>
          </a:xfrm>
        </p:spPr>
        <p:txBody>
          <a:bodyPr/>
          <a:lstStyle/>
          <a:p>
            <a:pPr algn="ctr"/>
            <a:r>
              <a:rPr lang="en-US" altLang="ko-KR" sz="1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INDEX</a:t>
            </a:r>
            <a:endParaRPr lang="ko-KR" altLang="en-US" sz="18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914" y="3397038"/>
            <a:ext cx="904145" cy="307777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소개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192118" y="1691843"/>
            <a:ext cx="4361622" cy="2676596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2600" kern="1200" spc="-7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</a:t>
            </a:r>
            <a:br>
              <a:rPr lang="en-US" altLang="ko-KR" sz="3500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ko-KR" altLang="en-US" sz="35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메인화면</a:t>
            </a:r>
            <a:r>
              <a:rPr lang="ko-KR" altLang="en-US" sz="3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3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&amp; </a:t>
            </a:r>
            <a:r>
              <a:rPr lang="ko-KR" altLang="en-US" sz="35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생활지수</a:t>
            </a:r>
            <a:r>
              <a:rPr lang="en-US" altLang="ko-KR" sz="3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/>
            </a:r>
            <a:br>
              <a:rPr lang="en-US" altLang="ko-KR" sz="3500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altLang="ko-KR" sz="3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-410818" y="-211453"/>
            <a:ext cx="10426148" cy="7216982"/>
          </a:xfrm>
          <a:prstGeom prst="rect">
            <a:avLst/>
          </a:prstGeom>
          <a:solidFill>
            <a:schemeClr val="tx1"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179996" y="529904"/>
            <a:ext cx="7278204" cy="5171078"/>
            <a:chOff x="1776344" y="135468"/>
            <a:chExt cx="7278204" cy="5171078"/>
          </a:xfrm>
        </p:grpSpPr>
        <p:grpSp>
          <p:nvGrpSpPr>
            <p:cNvPr id="13" name="그룹 12"/>
            <p:cNvGrpSpPr/>
            <p:nvPr/>
          </p:nvGrpSpPr>
          <p:grpSpPr>
            <a:xfrm>
              <a:off x="1776344" y="135468"/>
              <a:ext cx="7278204" cy="4783059"/>
              <a:chOff x="1800090" y="206384"/>
              <a:chExt cx="7278204" cy="4783059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93414" y="554823"/>
                <a:ext cx="6736402" cy="4106629"/>
              </a:xfrm>
              <a:prstGeom prst="rect">
                <a:avLst/>
              </a:prstGeom>
            </p:spPr>
          </p:pic>
          <p:grpSp>
            <p:nvGrpSpPr>
              <p:cNvPr id="26" name="그룹 25"/>
              <p:cNvGrpSpPr/>
              <p:nvPr/>
            </p:nvGrpSpPr>
            <p:grpSpPr>
              <a:xfrm>
                <a:off x="1800090" y="206384"/>
                <a:ext cx="7278204" cy="4783059"/>
                <a:chOff x="1143000" y="795130"/>
                <a:chExt cx="7278204" cy="4783059"/>
              </a:xfrm>
            </p:grpSpPr>
            <p:cxnSp>
              <p:nvCxnSpPr>
                <p:cNvPr id="29" name="직선 연결선 28"/>
                <p:cNvCxnSpPr/>
                <p:nvPr/>
              </p:nvCxnSpPr>
              <p:spPr>
                <a:xfrm>
                  <a:off x="1143000" y="1013792"/>
                  <a:ext cx="7278204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연결선 29"/>
                <p:cNvCxnSpPr/>
                <p:nvPr/>
              </p:nvCxnSpPr>
              <p:spPr>
                <a:xfrm>
                  <a:off x="1143000" y="5377069"/>
                  <a:ext cx="7278204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/>
                <p:cNvCxnSpPr/>
                <p:nvPr/>
              </p:nvCxnSpPr>
              <p:spPr>
                <a:xfrm>
                  <a:off x="1328110" y="795130"/>
                  <a:ext cx="0" cy="4783059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직선 연결선 31"/>
                <p:cNvCxnSpPr/>
                <p:nvPr/>
              </p:nvCxnSpPr>
              <p:spPr>
                <a:xfrm>
                  <a:off x="8279296" y="795130"/>
                  <a:ext cx="0" cy="4783059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" name="TextBox 14"/>
            <p:cNvSpPr txBox="1"/>
            <p:nvPr/>
          </p:nvSpPr>
          <p:spPr>
            <a:xfrm>
              <a:off x="4560073" y="4844881"/>
              <a:ext cx="16770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# </a:t>
              </a:r>
              <a:r>
                <a:rPr lang="ko-KR" altLang="en-US" sz="24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추천 순위 저장</a:t>
              </a:r>
              <a:endParaRPr lang="en-US" altLang="ko-KR" sz="2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378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57165-5053-4729-B3E9-D6FE33B4EA82}" type="slidenum">
              <a:rPr lang="ko-KR" altLang="en-US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pPr/>
              <a:t>39</a:t>
            </a:fld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1325007" y="406824"/>
            <a:ext cx="2372350" cy="388306"/>
          </a:xfrm>
        </p:spPr>
        <p:txBody>
          <a:bodyPr>
            <a:noAutofit/>
          </a:bodyPr>
          <a:lstStyle/>
          <a:p>
            <a:pPr algn="ctr"/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주요 코드 부분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139700" y="6419850"/>
            <a:ext cx="749300" cy="322263"/>
          </a:xfrm>
        </p:spPr>
        <p:txBody>
          <a:bodyPr/>
          <a:lstStyle/>
          <a:p>
            <a:r>
              <a:rPr lang="en-US" altLang="ko-KR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ADSTORE</a:t>
            </a:r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7" name="Text Placeholder 37"/>
          <p:cNvSpPr txBox="1">
            <a:spLocks/>
          </p:cNvSpPr>
          <p:nvPr/>
        </p:nvSpPr>
        <p:spPr>
          <a:xfrm>
            <a:off x="69914" y="135468"/>
            <a:ext cx="909270" cy="788872"/>
          </a:xfrm>
          <a:prstGeom prst="bracketPair">
            <a:avLst>
              <a:gd name="adj" fmla="val 14425"/>
            </a:avLst>
          </a:prstGeom>
          <a:solidFill>
            <a:srgbClr val="FFFFFF"/>
          </a:solidFill>
          <a:ln w="19050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spc="-70" baseline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  <a:p>
            <a:r>
              <a:rPr lang="en-US" altLang="ko-KR" sz="1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JESUS</a:t>
            </a:r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 </a:t>
            </a:r>
          </a:p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914" y="1198340"/>
            <a:ext cx="913513" cy="3170099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 err="1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개발동기</a:t>
            </a:r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개발환경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역할분담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en-US" altLang="ko-KR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DB</a:t>
            </a:r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설계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시연</a:t>
            </a:r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0" name="Text Placeholder 39"/>
          <p:cNvSpPr>
            <a:spLocks noGrp="1"/>
          </p:cNvSpPr>
          <p:nvPr>
            <p:ph type="body" sz="quarter" idx="19"/>
          </p:nvPr>
        </p:nvSpPr>
        <p:spPr>
          <a:xfrm>
            <a:off x="69914" y="1340808"/>
            <a:ext cx="909271" cy="289958"/>
          </a:xfrm>
        </p:spPr>
        <p:txBody>
          <a:bodyPr/>
          <a:lstStyle/>
          <a:p>
            <a:pPr algn="ctr"/>
            <a:r>
              <a:rPr lang="en-US" altLang="ko-KR" sz="1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INDEX</a:t>
            </a:r>
            <a:endParaRPr lang="ko-KR" altLang="en-US" sz="18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914" y="3397038"/>
            <a:ext cx="904145" cy="307777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소개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192118" y="1691843"/>
            <a:ext cx="4361622" cy="2676596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2600" kern="1200" spc="-7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</a:t>
            </a:r>
            <a:br>
              <a:rPr lang="en-US" altLang="ko-KR" sz="3500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ko-KR" altLang="en-US" sz="35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메인화면</a:t>
            </a:r>
            <a:r>
              <a:rPr lang="ko-KR" altLang="en-US" sz="3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3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&amp; </a:t>
            </a:r>
            <a:r>
              <a:rPr lang="ko-KR" altLang="en-US" sz="35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생활지수</a:t>
            </a:r>
            <a:r>
              <a:rPr lang="en-US" altLang="ko-KR" sz="3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/>
            </a:r>
            <a:br>
              <a:rPr lang="en-US" altLang="ko-KR" sz="3500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altLang="ko-KR" sz="3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-410818" y="-211453"/>
            <a:ext cx="10426148" cy="7216982"/>
          </a:xfrm>
          <a:prstGeom prst="rect">
            <a:avLst/>
          </a:prstGeom>
          <a:solidFill>
            <a:schemeClr val="tx1"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9914" y="414619"/>
            <a:ext cx="9041010" cy="5771505"/>
            <a:chOff x="-124308" y="232217"/>
            <a:chExt cx="9041010" cy="5771505"/>
          </a:xfrm>
        </p:grpSpPr>
        <p:grpSp>
          <p:nvGrpSpPr>
            <p:cNvPr id="23" name="그룹 22"/>
            <p:cNvGrpSpPr/>
            <p:nvPr/>
          </p:nvGrpSpPr>
          <p:grpSpPr>
            <a:xfrm>
              <a:off x="-124308" y="232217"/>
              <a:ext cx="6117603" cy="5771505"/>
              <a:chOff x="-144186" y="529904"/>
              <a:chExt cx="6117603" cy="5771505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6263" y="869026"/>
                <a:ext cx="5126578" cy="5124232"/>
              </a:xfrm>
              <a:prstGeom prst="rect">
                <a:avLst/>
              </a:prstGeom>
            </p:spPr>
          </p:pic>
          <p:grpSp>
            <p:nvGrpSpPr>
              <p:cNvPr id="14" name="그룹 13"/>
              <p:cNvGrpSpPr/>
              <p:nvPr/>
            </p:nvGrpSpPr>
            <p:grpSpPr>
              <a:xfrm>
                <a:off x="-144186" y="529904"/>
                <a:ext cx="6117603" cy="5771505"/>
                <a:chOff x="1041988" y="701383"/>
                <a:chExt cx="6117603" cy="5771505"/>
              </a:xfrm>
            </p:grpSpPr>
            <p:cxnSp>
              <p:nvCxnSpPr>
                <p:cNvPr id="16" name="직선 연결선 15"/>
                <p:cNvCxnSpPr/>
                <p:nvPr/>
              </p:nvCxnSpPr>
              <p:spPr>
                <a:xfrm>
                  <a:off x="1041988" y="924340"/>
                  <a:ext cx="6038090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연결선 17"/>
                <p:cNvCxnSpPr/>
                <p:nvPr/>
              </p:nvCxnSpPr>
              <p:spPr>
                <a:xfrm>
                  <a:off x="1041988" y="6283399"/>
                  <a:ext cx="6117603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/>
                <p:cNvCxnSpPr/>
                <p:nvPr/>
              </p:nvCxnSpPr>
              <p:spPr>
                <a:xfrm>
                  <a:off x="1367866" y="706726"/>
                  <a:ext cx="0" cy="5766162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/>
                <p:cNvCxnSpPr/>
                <p:nvPr/>
              </p:nvCxnSpPr>
              <p:spPr>
                <a:xfrm>
                  <a:off x="6806576" y="701383"/>
                  <a:ext cx="0" cy="5771505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4" name="TextBox 23"/>
            <p:cNvSpPr txBox="1"/>
            <p:nvPr/>
          </p:nvSpPr>
          <p:spPr>
            <a:xfrm>
              <a:off x="6043800" y="1089620"/>
              <a:ext cx="287290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# </a:t>
              </a:r>
              <a:r>
                <a:rPr lang="ko-KR" altLang="en-US" sz="2400" b="1" dirty="0" err="1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메인화면</a:t>
              </a:r>
              <a:endParaRPr lang="en-US" altLang="ko-KR" sz="2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2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상품 데이터</a:t>
              </a:r>
              <a:r>
                <a:rPr lang="en-US" altLang="ko-KR" sz="22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, </a:t>
              </a:r>
              <a:r>
                <a:rPr lang="ko-KR" altLang="en-US" sz="22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지역별 데이터</a:t>
              </a:r>
              <a:r>
                <a:rPr lang="en-US" altLang="ko-KR" sz="22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, </a:t>
              </a:r>
            </a:p>
            <a:p>
              <a:r>
                <a:rPr lang="ko-KR" altLang="en-US" sz="22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   </a:t>
              </a:r>
              <a:r>
                <a:rPr lang="ko-KR" altLang="en-US" sz="2200" b="1" dirty="0" err="1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생활지수</a:t>
              </a:r>
              <a:r>
                <a:rPr lang="ko-KR" altLang="en-US" sz="22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 데이터 추출</a:t>
              </a:r>
              <a:endParaRPr lang="en-US" altLang="ko-KR" sz="22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2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로그인 확인 여부 </a:t>
              </a:r>
              <a:r>
                <a:rPr lang="ko-KR" altLang="en-US" sz="2200" b="1" dirty="0" err="1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세션값</a:t>
              </a:r>
              <a:endParaRPr lang="en-US" altLang="ko-KR" sz="22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551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57165-5053-4729-B3E9-D6FE33B4EA82}" type="slidenum">
              <a:rPr lang="ko-KR" altLang="en-US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pPr/>
              <a:t>4</a:t>
            </a:fld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pPr algn="ctr"/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주제 및 목적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139700" y="6419850"/>
            <a:ext cx="749300" cy="322263"/>
          </a:xfrm>
        </p:spPr>
        <p:txBody>
          <a:bodyPr/>
          <a:lstStyle/>
          <a:p>
            <a:r>
              <a:rPr lang="en-US" altLang="ko-KR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ADSTORE</a:t>
            </a:r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7" name="Text Placeholder 37"/>
          <p:cNvSpPr txBox="1">
            <a:spLocks/>
          </p:cNvSpPr>
          <p:nvPr/>
        </p:nvSpPr>
        <p:spPr>
          <a:xfrm>
            <a:off x="69914" y="135468"/>
            <a:ext cx="909270" cy="788872"/>
          </a:xfrm>
          <a:prstGeom prst="bracketPair">
            <a:avLst>
              <a:gd name="adj" fmla="val 14425"/>
            </a:avLst>
          </a:prstGeom>
          <a:solidFill>
            <a:srgbClr val="FFFFFF"/>
          </a:solidFill>
          <a:ln w="19050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spc="-70" baseline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  <a:p>
            <a:r>
              <a:rPr lang="en-US" altLang="ko-KR" sz="1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JESUS</a:t>
            </a:r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 </a:t>
            </a:r>
          </a:p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9914" y="1198340"/>
            <a:ext cx="913513" cy="3600986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개발환경</a:t>
            </a:r>
            <a:endParaRPr lang="en-US" altLang="ko-KR" sz="1400" b="1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역할분담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설계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소개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시연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후기</a:t>
            </a:r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1" name="Text Placeholder 39"/>
          <p:cNvSpPr>
            <a:spLocks noGrp="1"/>
          </p:cNvSpPr>
          <p:nvPr>
            <p:ph type="body" sz="quarter" idx="19"/>
          </p:nvPr>
        </p:nvSpPr>
        <p:spPr>
          <a:xfrm>
            <a:off x="69914" y="1340808"/>
            <a:ext cx="909271" cy="289958"/>
          </a:xfrm>
        </p:spPr>
        <p:txBody>
          <a:bodyPr/>
          <a:lstStyle/>
          <a:p>
            <a:pPr algn="ctr"/>
            <a:r>
              <a:rPr lang="en-US" altLang="ko-KR" sz="1800" b="1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INDEX</a:t>
            </a:r>
            <a:endParaRPr lang="ko-KR" altLang="en-US" sz="1800" b="1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039" y="1758645"/>
            <a:ext cx="904145" cy="307777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주제 및 목적</a:t>
            </a:r>
          </a:p>
        </p:txBody>
      </p:sp>
    </p:spTree>
    <p:extLst>
      <p:ext uri="{BB962C8B-B14F-4D97-AF65-F5344CB8AC3E}">
        <p14:creationId xmlns:p14="http://schemas.microsoft.com/office/powerpoint/2010/main" val="330749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57165-5053-4729-B3E9-D6FE33B4EA82}" type="slidenum">
              <a:rPr lang="ko-KR" altLang="en-US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pPr/>
              <a:t>40</a:t>
            </a:fld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1325007" y="406824"/>
            <a:ext cx="2372350" cy="388306"/>
          </a:xfrm>
        </p:spPr>
        <p:txBody>
          <a:bodyPr>
            <a:noAutofit/>
          </a:bodyPr>
          <a:lstStyle/>
          <a:p>
            <a:pPr algn="ctr"/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주요 코드 부분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139700" y="6419850"/>
            <a:ext cx="749300" cy="322263"/>
          </a:xfrm>
        </p:spPr>
        <p:txBody>
          <a:bodyPr/>
          <a:lstStyle/>
          <a:p>
            <a:r>
              <a:rPr lang="en-US" altLang="ko-KR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ADSTORE</a:t>
            </a:r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7" name="Text Placeholder 37"/>
          <p:cNvSpPr txBox="1">
            <a:spLocks/>
          </p:cNvSpPr>
          <p:nvPr/>
        </p:nvSpPr>
        <p:spPr>
          <a:xfrm>
            <a:off x="69914" y="135468"/>
            <a:ext cx="909270" cy="788872"/>
          </a:xfrm>
          <a:prstGeom prst="bracketPair">
            <a:avLst>
              <a:gd name="adj" fmla="val 14425"/>
            </a:avLst>
          </a:prstGeom>
          <a:solidFill>
            <a:srgbClr val="FFFFFF"/>
          </a:solidFill>
          <a:ln w="19050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spc="-70" baseline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  <a:p>
            <a:r>
              <a:rPr lang="en-US" altLang="ko-KR" sz="1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JESUS</a:t>
            </a:r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 </a:t>
            </a:r>
          </a:p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914" y="1198340"/>
            <a:ext cx="913513" cy="3600986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주제 및 목적</a:t>
            </a:r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개발환경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역할분담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설계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시연</a:t>
            </a:r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후기</a:t>
            </a:r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0" name="Text Placeholder 39"/>
          <p:cNvSpPr>
            <a:spLocks noGrp="1"/>
          </p:cNvSpPr>
          <p:nvPr>
            <p:ph type="body" sz="quarter" idx="19"/>
          </p:nvPr>
        </p:nvSpPr>
        <p:spPr>
          <a:xfrm>
            <a:off x="69914" y="1340808"/>
            <a:ext cx="909271" cy="289958"/>
          </a:xfrm>
        </p:spPr>
        <p:txBody>
          <a:bodyPr/>
          <a:lstStyle/>
          <a:p>
            <a:pPr algn="ctr"/>
            <a:r>
              <a:rPr lang="en-US" altLang="ko-KR" sz="1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INDEX</a:t>
            </a:r>
            <a:endParaRPr lang="ko-KR" altLang="en-US" sz="18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914" y="3397038"/>
            <a:ext cx="904145" cy="307777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소개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192118" y="1691843"/>
            <a:ext cx="4361622" cy="2676596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2600" kern="1200" spc="-7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>
                <a:solidFill>
                  <a:schemeClr val="accent4"/>
                </a:solidFill>
              </a:rPr>
              <a:t>-</a:t>
            </a:r>
            <a:br>
              <a:rPr lang="en-US" altLang="ko-KR" sz="4000" dirty="0">
                <a:solidFill>
                  <a:schemeClr val="accent4"/>
                </a:solidFill>
              </a:rPr>
            </a:br>
            <a:r>
              <a:rPr lang="ko-KR" altLang="en-US" sz="4000" dirty="0">
                <a:solidFill>
                  <a:schemeClr val="accent4"/>
                </a:solidFill>
              </a:rPr>
              <a:t>일반 게시판</a:t>
            </a:r>
            <a:r>
              <a:rPr lang="en-US" altLang="ko-KR" sz="4000" dirty="0">
                <a:solidFill>
                  <a:schemeClr val="accent4"/>
                </a:solidFill>
              </a:rPr>
              <a:t/>
            </a:r>
            <a:br>
              <a:rPr lang="en-US" altLang="ko-KR" sz="4000" dirty="0">
                <a:solidFill>
                  <a:schemeClr val="accent4"/>
                </a:solidFill>
              </a:rPr>
            </a:br>
            <a:r>
              <a:rPr lang="en-US" altLang="ko-KR" sz="4000" dirty="0">
                <a:solidFill>
                  <a:schemeClr val="accent4"/>
                </a:solidFill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67536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57165-5053-4729-B3E9-D6FE33B4EA82}" type="slidenum">
              <a:rPr lang="ko-KR" altLang="en-US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pPr/>
              <a:t>41</a:t>
            </a:fld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1325007" y="406824"/>
            <a:ext cx="2372350" cy="388306"/>
          </a:xfrm>
        </p:spPr>
        <p:txBody>
          <a:bodyPr>
            <a:noAutofit/>
          </a:bodyPr>
          <a:lstStyle/>
          <a:p>
            <a:pPr algn="ctr"/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주요 코드 부분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139700" y="6419850"/>
            <a:ext cx="749300" cy="322263"/>
          </a:xfrm>
        </p:spPr>
        <p:txBody>
          <a:bodyPr/>
          <a:lstStyle/>
          <a:p>
            <a:r>
              <a:rPr lang="en-US" altLang="ko-KR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ADSTORE</a:t>
            </a:r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7" name="Text Placeholder 37"/>
          <p:cNvSpPr txBox="1">
            <a:spLocks/>
          </p:cNvSpPr>
          <p:nvPr/>
        </p:nvSpPr>
        <p:spPr>
          <a:xfrm>
            <a:off x="69914" y="135468"/>
            <a:ext cx="909270" cy="788872"/>
          </a:xfrm>
          <a:prstGeom prst="bracketPair">
            <a:avLst>
              <a:gd name="adj" fmla="val 14425"/>
            </a:avLst>
          </a:prstGeom>
          <a:solidFill>
            <a:srgbClr val="FFFFFF"/>
          </a:solidFill>
          <a:ln w="19050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spc="-70" baseline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  <a:p>
            <a:r>
              <a:rPr lang="en-US" altLang="ko-KR" sz="1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JESUS</a:t>
            </a:r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 </a:t>
            </a:r>
          </a:p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914" y="1198340"/>
            <a:ext cx="913513" cy="3170099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 err="1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개발동기</a:t>
            </a:r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개발환경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역할분담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en-US" altLang="ko-KR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DB</a:t>
            </a:r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설계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시연</a:t>
            </a:r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0" name="Text Placeholder 39"/>
          <p:cNvSpPr>
            <a:spLocks noGrp="1"/>
          </p:cNvSpPr>
          <p:nvPr>
            <p:ph type="body" sz="quarter" idx="19"/>
          </p:nvPr>
        </p:nvSpPr>
        <p:spPr>
          <a:xfrm>
            <a:off x="69914" y="1340808"/>
            <a:ext cx="909271" cy="289958"/>
          </a:xfrm>
        </p:spPr>
        <p:txBody>
          <a:bodyPr/>
          <a:lstStyle/>
          <a:p>
            <a:pPr algn="ctr"/>
            <a:r>
              <a:rPr lang="en-US" altLang="ko-KR" sz="1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INDEX</a:t>
            </a:r>
            <a:endParaRPr lang="ko-KR" altLang="en-US" sz="18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914" y="3397038"/>
            <a:ext cx="904145" cy="307777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소개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-410818" y="-211453"/>
            <a:ext cx="10426148" cy="7216982"/>
          </a:xfrm>
          <a:prstGeom prst="rect">
            <a:avLst/>
          </a:prstGeom>
          <a:solidFill>
            <a:schemeClr val="tx1"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9914" y="135468"/>
            <a:ext cx="8978493" cy="6254538"/>
            <a:chOff x="69914" y="414619"/>
            <a:chExt cx="8978493" cy="6254538"/>
          </a:xfrm>
        </p:grpSpPr>
        <p:grpSp>
          <p:nvGrpSpPr>
            <p:cNvPr id="25" name="그룹 24"/>
            <p:cNvGrpSpPr/>
            <p:nvPr/>
          </p:nvGrpSpPr>
          <p:grpSpPr>
            <a:xfrm>
              <a:off x="69914" y="414619"/>
              <a:ext cx="8978493" cy="6254538"/>
              <a:chOff x="-124308" y="232217"/>
              <a:chExt cx="8978493" cy="6254538"/>
            </a:xfrm>
          </p:grpSpPr>
          <p:grpSp>
            <p:nvGrpSpPr>
              <p:cNvPr id="14" name="그룹 13"/>
              <p:cNvGrpSpPr/>
              <p:nvPr/>
            </p:nvGrpSpPr>
            <p:grpSpPr>
              <a:xfrm>
                <a:off x="-124308" y="232217"/>
                <a:ext cx="6038090" cy="6254538"/>
                <a:chOff x="1041988" y="701383"/>
                <a:chExt cx="6038090" cy="6254538"/>
              </a:xfrm>
            </p:grpSpPr>
            <p:cxnSp>
              <p:nvCxnSpPr>
                <p:cNvPr id="16" name="직선 연결선 15"/>
                <p:cNvCxnSpPr/>
                <p:nvPr/>
              </p:nvCxnSpPr>
              <p:spPr>
                <a:xfrm>
                  <a:off x="1041988" y="924340"/>
                  <a:ext cx="6038090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연결선 17"/>
                <p:cNvCxnSpPr/>
                <p:nvPr/>
              </p:nvCxnSpPr>
              <p:spPr>
                <a:xfrm>
                  <a:off x="1041988" y="6820112"/>
                  <a:ext cx="6038090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/>
                <p:cNvCxnSpPr/>
                <p:nvPr/>
              </p:nvCxnSpPr>
              <p:spPr>
                <a:xfrm>
                  <a:off x="1367866" y="706726"/>
                  <a:ext cx="0" cy="6249195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/>
                <p:cNvCxnSpPr/>
                <p:nvPr/>
              </p:nvCxnSpPr>
              <p:spPr>
                <a:xfrm>
                  <a:off x="6806576" y="701383"/>
                  <a:ext cx="0" cy="6254538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TextBox 23"/>
              <p:cNvSpPr txBox="1"/>
              <p:nvPr/>
            </p:nvSpPr>
            <p:spPr>
              <a:xfrm>
                <a:off x="6043800" y="1089620"/>
                <a:ext cx="2810385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# </a:t>
                </a:r>
                <a:r>
                  <a:rPr lang="ko-KR" altLang="en-US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게시판 파일 업로드 컨트롤러</a:t>
                </a:r>
                <a:endParaRPr lang="en-US" altLang="ko-KR" sz="24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ko-KR" altLang="en-US" sz="22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파일 첨부 </a:t>
                </a:r>
                <a:endParaRPr lang="en-US" altLang="ko-KR" sz="22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ko-KR" altLang="en-US" sz="2200" b="1" dirty="0" err="1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썸네일</a:t>
                </a:r>
                <a:r>
                  <a:rPr lang="ko-KR" altLang="en-US" sz="22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 기능</a:t>
                </a:r>
                <a:endParaRPr lang="en-US" altLang="ko-KR" sz="22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ko-KR" altLang="en-US" sz="2200" b="1" dirty="0" err="1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확장자</a:t>
                </a:r>
                <a:r>
                  <a:rPr lang="ko-KR" altLang="en-US" sz="22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 검사</a:t>
                </a:r>
                <a:endParaRPr lang="en-US" altLang="ko-KR" sz="22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ko-KR" altLang="en-US" sz="2200" b="1" dirty="0" err="1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원본이미지</a:t>
                </a:r>
                <a:r>
                  <a:rPr lang="ko-KR" altLang="en-US" sz="22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 삭제</a:t>
                </a:r>
                <a:endParaRPr lang="en-US" altLang="ko-KR" sz="22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endParaRPr>
              </a:p>
            </p:txBody>
          </p:sp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322" y="719029"/>
              <a:ext cx="5274753" cy="57405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388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57165-5053-4729-B3E9-D6FE33B4EA82}" type="slidenum">
              <a:rPr lang="ko-KR" altLang="en-US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pPr/>
              <a:t>42</a:t>
            </a:fld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1325007" y="406824"/>
            <a:ext cx="2372350" cy="388306"/>
          </a:xfrm>
        </p:spPr>
        <p:txBody>
          <a:bodyPr>
            <a:noAutofit/>
          </a:bodyPr>
          <a:lstStyle/>
          <a:p>
            <a:pPr algn="ctr"/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주요 코드 부분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139700" y="6419850"/>
            <a:ext cx="749300" cy="322263"/>
          </a:xfrm>
        </p:spPr>
        <p:txBody>
          <a:bodyPr/>
          <a:lstStyle/>
          <a:p>
            <a:r>
              <a:rPr lang="en-US" altLang="ko-KR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ADSTORE</a:t>
            </a:r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7" name="Text Placeholder 37"/>
          <p:cNvSpPr txBox="1">
            <a:spLocks/>
          </p:cNvSpPr>
          <p:nvPr/>
        </p:nvSpPr>
        <p:spPr>
          <a:xfrm>
            <a:off x="69914" y="135468"/>
            <a:ext cx="909270" cy="788872"/>
          </a:xfrm>
          <a:prstGeom prst="bracketPair">
            <a:avLst>
              <a:gd name="adj" fmla="val 14425"/>
            </a:avLst>
          </a:prstGeom>
          <a:solidFill>
            <a:srgbClr val="FFFFFF"/>
          </a:solidFill>
          <a:ln w="19050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spc="-70" baseline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  <a:p>
            <a:r>
              <a:rPr lang="en-US" altLang="ko-KR" sz="1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JESUS</a:t>
            </a:r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 </a:t>
            </a:r>
          </a:p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914" y="1198340"/>
            <a:ext cx="913513" cy="3170099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 err="1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개발동기</a:t>
            </a:r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개발환경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역할분담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en-US" altLang="ko-KR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DB</a:t>
            </a:r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설계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시연</a:t>
            </a:r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0" name="Text Placeholder 39"/>
          <p:cNvSpPr>
            <a:spLocks noGrp="1"/>
          </p:cNvSpPr>
          <p:nvPr>
            <p:ph type="body" sz="quarter" idx="19"/>
          </p:nvPr>
        </p:nvSpPr>
        <p:spPr>
          <a:xfrm>
            <a:off x="69914" y="1340808"/>
            <a:ext cx="909271" cy="289958"/>
          </a:xfrm>
        </p:spPr>
        <p:txBody>
          <a:bodyPr/>
          <a:lstStyle/>
          <a:p>
            <a:pPr algn="ctr"/>
            <a:r>
              <a:rPr lang="en-US" altLang="ko-KR" sz="1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INDEX</a:t>
            </a:r>
            <a:endParaRPr lang="ko-KR" altLang="en-US" sz="18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914" y="3397038"/>
            <a:ext cx="904145" cy="307777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소개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-410818" y="-211453"/>
            <a:ext cx="10426148" cy="7216982"/>
          </a:xfrm>
          <a:prstGeom prst="rect">
            <a:avLst/>
          </a:prstGeom>
          <a:solidFill>
            <a:schemeClr val="tx1"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9914" y="135468"/>
            <a:ext cx="9100321" cy="6254538"/>
            <a:chOff x="69914" y="135468"/>
            <a:chExt cx="9100321" cy="6254538"/>
          </a:xfrm>
        </p:grpSpPr>
        <p:grpSp>
          <p:nvGrpSpPr>
            <p:cNvPr id="25" name="그룹 24"/>
            <p:cNvGrpSpPr/>
            <p:nvPr/>
          </p:nvGrpSpPr>
          <p:grpSpPr>
            <a:xfrm>
              <a:off x="69914" y="135468"/>
              <a:ext cx="9100321" cy="6254538"/>
              <a:chOff x="-124308" y="232217"/>
              <a:chExt cx="9100321" cy="6254538"/>
            </a:xfrm>
          </p:grpSpPr>
          <p:grpSp>
            <p:nvGrpSpPr>
              <p:cNvPr id="14" name="그룹 13"/>
              <p:cNvGrpSpPr/>
              <p:nvPr/>
            </p:nvGrpSpPr>
            <p:grpSpPr>
              <a:xfrm>
                <a:off x="-124308" y="232217"/>
                <a:ext cx="6038090" cy="6254538"/>
                <a:chOff x="1041988" y="701383"/>
                <a:chExt cx="6038090" cy="6254538"/>
              </a:xfrm>
            </p:grpSpPr>
            <p:cxnSp>
              <p:nvCxnSpPr>
                <p:cNvPr id="16" name="직선 연결선 15"/>
                <p:cNvCxnSpPr/>
                <p:nvPr/>
              </p:nvCxnSpPr>
              <p:spPr>
                <a:xfrm>
                  <a:off x="1041988" y="924340"/>
                  <a:ext cx="6038090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연결선 17"/>
                <p:cNvCxnSpPr/>
                <p:nvPr/>
              </p:nvCxnSpPr>
              <p:spPr>
                <a:xfrm>
                  <a:off x="1041988" y="6820112"/>
                  <a:ext cx="6038090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/>
                <p:cNvCxnSpPr/>
                <p:nvPr/>
              </p:nvCxnSpPr>
              <p:spPr>
                <a:xfrm>
                  <a:off x="1367866" y="706726"/>
                  <a:ext cx="0" cy="6249195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/>
                <p:cNvCxnSpPr/>
                <p:nvPr/>
              </p:nvCxnSpPr>
              <p:spPr>
                <a:xfrm>
                  <a:off x="6806576" y="701383"/>
                  <a:ext cx="0" cy="6254538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TextBox 23"/>
              <p:cNvSpPr txBox="1"/>
              <p:nvPr/>
            </p:nvSpPr>
            <p:spPr>
              <a:xfrm>
                <a:off x="6043800" y="1089620"/>
                <a:ext cx="2932213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# </a:t>
                </a:r>
                <a:r>
                  <a:rPr lang="ko-KR" altLang="en-US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게시판 파일 업로드 </a:t>
                </a:r>
                <a:r>
                  <a:rPr lang="en-US" altLang="ko-KR" sz="2400" b="1" dirty="0" err="1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util</a:t>
                </a:r>
                <a:endParaRPr lang="en-US" altLang="ko-KR" sz="24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ko-KR" altLang="en-US" sz="2200" b="1" dirty="0" err="1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날짜별</a:t>
                </a:r>
                <a:r>
                  <a:rPr lang="ko-KR" altLang="en-US" sz="22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 </a:t>
                </a:r>
                <a:r>
                  <a:rPr lang="ko-KR" altLang="en-US" sz="2200" b="1" dirty="0" err="1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업로드된</a:t>
                </a:r>
                <a:r>
                  <a:rPr lang="ko-KR" altLang="en-US" sz="22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 디렉터리 생성</a:t>
                </a:r>
                <a:endParaRPr lang="en-US" altLang="ko-KR" sz="22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ko-KR" altLang="en-US" sz="2200" b="1" dirty="0" err="1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썸네일</a:t>
                </a:r>
                <a:r>
                  <a:rPr lang="ko-KR" altLang="en-US" sz="22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 생성</a:t>
                </a:r>
                <a:endParaRPr lang="en-US" altLang="ko-KR" sz="22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ko-KR" altLang="en-US" sz="2200" b="1" dirty="0" err="1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일반파일</a:t>
                </a:r>
                <a:r>
                  <a:rPr lang="ko-KR" altLang="en-US" sz="22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 생성</a:t>
                </a:r>
                <a:endParaRPr lang="en-US" altLang="ko-KR" sz="22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endParaRPr>
              </a:p>
            </p:txBody>
          </p:sp>
        </p:grp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107" y="452398"/>
              <a:ext cx="5202953" cy="57040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715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57165-5053-4729-B3E9-D6FE33B4EA82}" type="slidenum">
              <a:rPr lang="ko-KR" altLang="en-US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pPr/>
              <a:t>43</a:t>
            </a:fld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1325007" y="406824"/>
            <a:ext cx="2372350" cy="388306"/>
          </a:xfrm>
        </p:spPr>
        <p:txBody>
          <a:bodyPr>
            <a:noAutofit/>
          </a:bodyPr>
          <a:lstStyle/>
          <a:p>
            <a:pPr algn="ctr"/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주요 코드 부분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139700" y="6419850"/>
            <a:ext cx="749300" cy="322263"/>
          </a:xfrm>
        </p:spPr>
        <p:txBody>
          <a:bodyPr/>
          <a:lstStyle/>
          <a:p>
            <a:r>
              <a:rPr lang="en-US" altLang="ko-KR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ADSTORE</a:t>
            </a:r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7" name="Text Placeholder 37"/>
          <p:cNvSpPr txBox="1">
            <a:spLocks/>
          </p:cNvSpPr>
          <p:nvPr/>
        </p:nvSpPr>
        <p:spPr>
          <a:xfrm>
            <a:off x="69914" y="135468"/>
            <a:ext cx="909270" cy="788872"/>
          </a:xfrm>
          <a:prstGeom prst="bracketPair">
            <a:avLst>
              <a:gd name="adj" fmla="val 14425"/>
            </a:avLst>
          </a:prstGeom>
          <a:solidFill>
            <a:srgbClr val="FFFFFF"/>
          </a:solidFill>
          <a:ln w="19050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spc="-70" baseline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  <a:p>
            <a:r>
              <a:rPr lang="en-US" altLang="ko-KR" sz="1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JESUS</a:t>
            </a:r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 </a:t>
            </a:r>
          </a:p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914" y="1198340"/>
            <a:ext cx="913513" cy="3170099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 err="1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개발동기</a:t>
            </a:r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개발환경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역할분담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en-US" altLang="ko-KR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DB</a:t>
            </a:r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설계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시연</a:t>
            </a:r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0" name="Text Placeholder 39"/>
          <p:cNvSpPr>
            <a:spLocks noGrp="1"/>
          </p:cNvSpPr>
          <p:nvPr>
            <p:ph type="body" sz="quarter" idx="19"/>
          </p:nvPr>
        </p:nvSpPr>
        <p:spPr>
          <a:xfrm>
            <a:off x="69914" y="1340808"/>
            <a:ext cx="909271" cy="289958"/>
          </a:xfrm>
        </p:spPr>
        <p:txBody>
          <a:bodyPr/>
          <a:lstStyle/>
          <a:p>
            <a:pPr algn="ctr"/>
            <a:r>
              <a:rPr lang="en-US" altLang="ko-KR" sz="1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INDEX</a:t>
            </a:r>
            <a:endParaRPr lang="ko-KR" altLang="en-US" sz="18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914" y="3397038"/>
            <a:ext cx="904145" cy="307777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소개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-410818" y="-211453"/>
            <a:ext cx="10426148" cy="7216982"/>
          </a:xfrm>
          <a:prstGeom prst="rect">
            <a:avLst/>
          </a:prstGeom>
          <a:solidFill>
            <a:schemeClr val="tx1"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79996" y="529904"/>
            <a:ext cx="7278204" cy="5161241"/>
            <a:chOff x="1179996" y="529904"/>
            <a:chExt cx="7278204" cy="5161241"/>
          </a:xfrm>
        </p:grpSpPr>
        <p:grpSp>
          <p:nvGrpSpPr>
            <p:cNvPr id="33" name="그룹 32"/>
            <p:cNvGrpSpPr/>
            <p:nvPr/>
          </p:nvGrpSpPr>
          <p:grpSpPr>
            <a:xfrm>
              <a:off x="1179996" y="529904"/>
              <a:ext cx="7278204" cy="5161241"/>
              <a:chOff x="1776344" y="135468"/>
              <a:chExt cx="7278204" cy="5161241"/>
            </a:xfrm>
          </p:grpSpPr>
          <p:grpSp>
            <p:nvGrpSpPr>
              <p:cNvPr id="26" name="그룹 25"/>
              <p:cNvGrpSpPr/>
              <p:nvPr/>
            </p:nvGrpSpPr>
            <p:grpSpPr>
              <a:xfrm>
                <a:off x="1776344" y="135468"/>
                <a:ext cx="7278204" cy="4783059"/>
                <a:chOff x="1143000" y="795130"/>
                <a:chExt cx="7278204" cy="4783059"/>
              </a:xfrm>
            </p:grpSpPr>
            <p:cxnSp>
              <p:nvCxnSpPr>
                <p:cNvPr id="29" name="직선 연결선 28"/>
                <p:cNvCxnSpPr/>
                <p:nvPr/>
              </p:nvCxnSpPr>
              <p:spPr>
                <a:xfrm>
                  <a:off x="1143000" y="1013792"/>
                  <a:ext cx="7278204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연결선 29"/>
                <p:cNvCxnSpPr/>
                <p:nvPr/>
              </p:nvCxnSpPr>
              <p:spPr>
                <a:xfrm>
                  <a:off x="1143000" y="5377069"/>
                  <a:ext cx="7278204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/>
                <p:cNvCxnSpPr/>
                <p:nvPr/>
              </p:nvCxnSpPr>
              <p:spPr>
                <a:xfrm>
                  <a:off x="1328110" y="795130"/>
                  <a:ext cx="0" cy="4783059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직선 연결선 31"/>
                <p:cNvCxnSpPr/>
                <p:nvPr/>
              </p:nvCxnSpPr>
              <p:spPr>
                <a:xfrm>
                  <a:off x="8279296" y="795130"/>
                  <a:ext cx="0" cy="4783059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TextBox 14"/>
              <p:cNvSpPr txBox="1"/>
              <p:nvPr/>
            </p:nvSpPr>
            <p:spPr>
              <a:xfrm>
                <a:off x="4316652" y="4835044"/>
                <a:ext cx="2173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# </a:t>
                </a:r>
                <a:r>
                  <a:rPr lang="ko-KR" altLang="en-US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회원등록 이메일 인증</a:t>
                </a:r>
                <a:endParaRPr lang="en-US" altLang="ko-KR" sz="24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endParaRPr>
              </a:p>
            </p:txBody>
          </p:sp>
        </p:grp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4791" y="854106"/>
              <a:ext cx="6774809" cy="4140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842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57165-5053-4729-B3E9-D6FE33B4EA82}" type="slidenum">
              <a:rPr lang="ko-KR" altLang="en-US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pPr/>
              <a:t>44</a:t>
            </a:fld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1325007" y="406824"/>
            <a:ext cx="2372350" cy="388306"/>
          </a:xfrm>
        </p:spPr>
        <p:txBody>
          <a:bodyPr>
            <a:noAutofit/>
          </a:bodyPr>
          <a:lstStyle/>
          <a:p>
            <a:pPr algn="ctr"/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주요 코드 부분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139700" y="6419850"/>
            <a:ext cx="749300" cy="322263"/>
          </a:xfrm>
        </p:spPr>
        <p:txBody>
          <a:bodyPr/>
          <a:lstStyle/>
          <a:p>
            <a:r>
              <a:rPr lang="en-US" altLang="ko-KR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ADSTORE</a:t>
            </a:r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7" name="Text Placeholder 37"/>
          <p:cNvSpPr txBox="1">
            <a:spLocks/>
          </p:cNvSpPr>
          <p:nvPr/>
        </p:nvSpPr>
        <p:spPr>
          <a:xfrm>
            <a:off x="69914" y="135468"/>
            <a:ext cx="909270" cy="788872"/>
          </a:xfrm>
          <a:prstGeom prst="bracketPair">
            <a:avLst>
              <a:gd name="adj" fmla="val 14425"/>
            </a:avLst>
          </a:prstGeom>
          <a:solidFill>
            <a:srgbClr val="FFFFFF"/>
          </a:solidFill>
          <a:ln w="19050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spc="-70" baseline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  <a:p>
            <a:r>
              <a:rPr lang="en-US" altLang="ko-KR" sz="1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JESUS</a:t>
            </a:r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 </a:t>
            </a:r>
          </a:p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914" y="1198340"/>
            <a:ext cx="913513" cy="3170099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 err="1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개발동기</a:t>
            </a:r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개발환경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역할분담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en-US" altLang="ko-KR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DB</a:t>
            </a:r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설계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시연</a:t>
            </a:r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0" name="Text Placeholder 39"/>
          <p:cNvSpPr>
            <a:spLocks noGrp="1"/>
          </p:cNvSpPr>
          <p:nvPr>
            <p:ph type="body" sz="quarter" idx="19"/>
          </p:nvPr>
        </p:nvSpPr>
        <p:spPr>
          <a:xfrm>
            <a:off x="69914" y="1340808"/>
            <a:ext cx="909271" cy="289958"/>
          </a:xfrm>
        </p:spPr>
        <p:txBody>
          <a:bodyPr/>
          <a:lstStyle/>
          <a:p>
            <a:pPr algn="ctr"/>
            <a:r>
              <a:rPr lang="en-US" altLang="ko-KR" sz="1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INDEX</a:t>
            </a:r>
            <a:endParaRPr lang="ko-KR" altLang="en-US" sz="18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914" y="3397038"/>
            <a:ext cx="904145" cy="307777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소개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-410818" y="-211453"/>
            <a:ext cx="10426148" cy="7216982"/>
          </a:xfrm>
          <a:prstGeom prst="rect">
            <a:avLst/>
          </a:prstGeom>
          <a:solidFill>
            <a:schemeClr val="tx1"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79996" y="529904"/>
            <a:ext cx="7278204" cy="5161241"/>
            <a:chOff x="1179996" y="529904"/>
            <a:chExt cx="7278204" cy="5161241"/>
          </a:xfrm>
        </p:grpSpPr>
        <p:grpSp>
          <p:nvGrpSpPr>
            <p:cNvPr id="33" name="그룹 32"/>
            <p:cNvGrpSpPr/>
            <p:nvPr/>
          </p:nvGrpSpPr>
          <p:grpSpPr>
            <a:xfrm>
              <a:off x="1179996" y="529904"/>
              <a:ext cx="7278204" cy="5161241"/>
              <a:chOff x="1776344" y="135468"/>
              <a:chExt cx="7278204" cy="5161241"/>
            </a:xfrm>
          </p:grpSpPr>
          <p:grpSp>
            <p:nvGrpSpPr>
              <p:cNvPr id="26" name="그룹 25"/>
              <p:cNvGrpSpPr/>
              <p:nvPr/>
            </p:nvGrpSpPr>
            <p:grpSpPr>
              <a:xfrm>
                <a:off x="1776344" y="135468"/>
                <a:ext cx="7278204" cy="4783059"/>
                <a:chOff x="1143000" y="795130"/>
                <a:chExt cx="7278204" cy="4783059"/>
              </a:xfrm>
            </p:grpSpPr>
            <p:cxnSp>
              <p:nvCxnSpPr>
                <p:cNvPr id="29" name="직선 연결선 28"/>
                <p:cNvCxnSpPr/>
                <p:nvPr/>
              </p:nvCxnSpPr>
              <p:spPr>
                <a:xfrm>
                  <a:off x="1143000" y="1013792"/>
                  <a:ext cx="7278204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연결선 29"/>
                <p:cNvCxnSpPr/>
                <p:nvPr/>
              </p:nvCxnSpPr>
              <p:spPr>
                <a:xfrm>
                  <a:off x="1143000" y="5377069"/>
                  <a:ext cx="7278204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/>
                <p:cNvCxnSpPr/>
                <p:nvPr/>
              </p:nvCxnSpPr>
              <p:spPr>
                <a:xfrm>
                  <a:off x="1328110" y="795130"/>
                  <a:ext cx="0" cy="4783059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직선 연결선 31"/>
                <p:cNvCxnSpPr/>
                <p:nvPr/>
              </p:nvCxnSpPr>
              <p:spPr>
                <a:xfrm>
                  <a:off x="8279296" y="795130"/>
                  <a:ext cx="0" cy="4783059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TextBox 14"/>
              <p:cNvSpPr txBox="1"/>
              <p:nvPr/>
            </p:nvSpPr>
            <p:spPr>
              <a:xfrm>
                <a:off x="4316652" y="4835044"/>
                <a:ext cx="2173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# </a:t>
                </a:r>
                <a:r>
                  <a:rPr lang="ko-KR" altLang="en-US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회원등록 이메일 인증</a:t>
                </a:r>
                <a:endParaRPr lang="en-US" altLang="ko-KR" sz="24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endParaRPr>
              </a:p>
            </p:txBody>
          </p:sp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4792" y="850651"/>
              <a:ext cx="6764870" cy="41646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135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57165-5053-4729-B3E9-D6FE33B4EA82}" type="slidenum">
              <a:rPr lang="ko-KR" altLang="en-US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pPr/>
              <a:t>45</a:t>
            </a:fld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1325007" y="406824"/>
            <a:ext cx="2372350" cy="388306"/>
          </a:xfrm>
        </p:spPr>
        <p:txBody>
          <a:bodyPr>
            <a:noAutofit/>
          </a:bodyPr>
          <a:lstStyle/>
          <a:p>
            <a:pPr algn="ctr"/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주요 코드 부분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139700" y="6419850"/>
            <a:ext cx="749300" cy="322263"/>
          </a:xfrm>
        </p:spPr>
        <p:txBody>
          <a:bodyPr/>
          <a:lstStyle/>
          <a:p>
            <a:r>
              <a:rPr lang="en-US" altLang="ko-KR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ADSTORE</a:t>
            </a:r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7" name="Text Placeholder 37"/>
          <p:cNvSpPr txBox="1">
            <a:spLocks/>
          </p:cNvSpPr>
          <p:nvPr/>
        </p:nvSpPr>
        <p:spPr>
          <a:xfrm>
            <a:off x="69914" y="135468"/>
            <a:ext cx="909270" cy="788872"/>
          </a:xfrm>
          <a:prstGeom prst="bracketPair">
            <a:avLst>
              <a:gd name="adj" fmla="val 14425"/>
            </a:avLst>
          </a:prstGeom>
          <a:solidFill>
            <a:srgbClr val="FFFFFF"/>
          </a:solidFill>
          <a:ln w="19050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spc="-70" baseline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  <a:p>
            <a:r>
              <a:rPr lang="en-US" altLang="ko-KR" sz="1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JESUS</a:t>
            </a:r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 </a:t>
            </a:r>
          </a:p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914" y="1198340"/>
            <a:ext cx="913513" cy="3600986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주제 및 목적</a:t>
            </a:r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개발환경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역할분담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설계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시연</a:t>
            </a:r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후기</a:t>
            </a:r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0" name="Text Placeholder 39"/>
          <p:cNvSpPr>
            <a:spLocks noGrp="1"/>
          </p:cNvSpPr>
          <p:nvPr>
            <p:ph type="body" sz="quarter" idx="19"/>
          </p:nvPr>
        </p:nvSpPr>
        <p:spPr>
          <a:xfrm>
            <a:off x="69914" y="1340808"/>
            <a:ext cx="909271" cy="289958"/>
          </a:xfrm>
        </p:spPr>
        <p:txBody>
          <a:bodyPr/>
          <a:lstStyle/>
          <a:p>
            <a:pPr algn="ctr"/>
            <a:r>
              <a:rPr lang="en-US" altLang="ko-KR" sz="1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INDEX</a:t>
            </a:r>
            <a:endParaRPr lang="ko-KR" altLang="en-US" sz="18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914" y="3397038"/>
            <a:ext cx="904145" cy="307777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소개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192118" y="1691843"/>
            <a:ext cx="4361622" cy="2676596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2600" kern="1200" spc="-7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>
                <a:solidFill>
                  <a:schemeClr val="accent4"/>
                </a:solidFill>
              </a:rPr>
              <a:t>-</a:t>
            </a:r>
            <a:br>
              <a:rPr lang="en-US" altLang="ko-KR" sz="4000" dirty="0">
                <a:solidFill>
                  <a:schemeClr val="accent4"/>
                </a:solidFill>
              </a:rPr>
            </a:br>
            <a:r>
              <a:rPr lang="ko-KR" altLang="en-US" sz="4000" dirty="0">
                <a:solidFill>
                  <a:schemeClr val="accent4"/>
                </a:solidFill>
              </a:rPr>
              <a:t>공지사항</a:t>
            </a:r>
            <a:r>
              <a:rPr lang="en-US" altLang="ko-KR" sz="4000" dirty="0">
                <a:solidFill>
                  <a:schemeClr val="accent4"/>
                </a:solidFill>
              </a:rPr>
              <a:t/>
            </a:r>
            <a:br>
              <a:rPr lang="en-US" altLang="ko-KR" sz="4000" dirty="0">
                <a:solidFill>
                  <a:schemeClr val="accent4"/>
                </a:solidFill>
              </a:rPr>
            </a:br>
            <a:r>
              <a:rPr lang="en-US" altLang="ko-KR" sz="4000" dirty="0">
                <a:solidFill>
                  <a:schemeClr val="accent4"/>
                </a:solidFill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410708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57165-5053-4729-B3E9-D6FE33B4EA82}" type="slidenum">
              <a:rPr lang="ko-KR" altLang="en-US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pPr/>
              <a:t>46</a:t>
            </a:fld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1325007" y="406824"/>
            <a:ext cx="2372350" cy="388306"/>
          </a:xfrm>
        </p:spPr>
        <p:txBody>
          <a:bodyPr>
            <a:noAutofit/>
          </a:bodyPr>
          <a:lstStyle/>
          <a:p>
            <a:pPr algn="ctr"/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주요 코드 부분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139700" y="6419850"/>
            <a:ext cx="749300" cy="322263"/>
          </a:xfrm>
        </p:spPr>
        <p:txBody>
          <a:bodyPr/>
          <a:lstStyle/>
          <a:p>
            <a:r>
              <a:rPr lang="en-US" altLang="ko-KR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ADSTORE</a:t>
            </a:r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7" name="Text Placeholder 37"/>
          <p:cNvSpPr txBox="1">
            <a:spLocks/>
          </p:cNvSpPr>
          <p:nvPr/>
        </p:nvSpPr>
        <p:spPr>
          <a:xfrm>
            <a:off x="69914" y="135468"/>
            <a:ext cx="909270" cy="788872"/>
          </a:xfrm>
          <a:prstGeom prst="bracketPair">
            <a:avLst>
              <a:gd name="adj" fmla="val 14425"/>
            </a:avLst>
          </a:prstGeom>
          <a:solidFill>
            <a:srgbClr val="FFFFFF"/>
          </a:solidFill>
          <a:ln w="19050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spc="-70" baseline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  <a:p>
            <a:r>
              <a:rPr lang="en-US" altLang="ko-KR" sz="1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JESUS</a:t>
            </a:r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 </a:t>
            </a:r>
          </a:p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914" y="1198340"/>
            <a:ext cx="913513" cy="3170099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 err="1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개발동기</a:t>
            </a:r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개발환경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역할분담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en-US" altLang="ko-KR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DB</a:t>
            </a:r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설계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시연</a:t>
            </a:r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0" name="Text Placeholder 39"/>
          <p:cNvSpPr>
            <a:spLocks noGrp="1"/>
          </p:cNvSpPr>
          <p:nvPr>
            <p:ph type="body" sz="quarter" idx="19"/>
          </p:nvPr>
        </p:nvSpPr>
        <p:spPr>
          <a:xfrm>
            <a:off x="69914" y="1340808"/>
            <a:ext cx="909271" cy="289958"/>
          </a:xfrm>
        </p:spPr>
        <p:txBody>
          <a:bodyPr/>
          <a:lstStyle/>
          <a:p>
            <a:pPr algn="ctr"/>
            <a:r>
              <a:rPr lang="en-US" altLang="ko-KR" sz="1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INDEX</a:t>
            </a:r>
            <a:endParaRPr lang="ko-KR" altLang="en-US" sz="18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914" y="3397038"/>
            <a:ext cx="904145" cy="307777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소개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-410818" y="-211453"/>
            <a:ext cx="10426148" cy="7216982"/>
          </a:xfrm>
          <a:prstGeom prst="rect">
            <a:avLst/>
          </a:prstGeom>
          <a:solidFill>
            <a:schemeClr val="tx1"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179996" y="529904"/>
            <a:ext cx="7278204" cy="5838349"/>
            <a:chOff x="1179996" y="529904"/>
            <a:chExt cx="7278204" cy="5838349"/>
          </a:xfrm>
        </p:grpSpPr>
        <p:grpSp>
          <p:nvGrpSpPr>
            <p:cNvPr id="33" name="그룹 32"/>
            <p:cNvGrpSpPr/>
            <p:nvPr/>
          </p:nvGrpSpPr>
          <p:grpSpPr>
            <a:xfrm>
              <a:off x="1179996" y="529904"/>
              <a:ext cx="7278204" cy="5838349"/>
              <a:chOff x="1776344" y="135468"/>
              <a:chExt cx="7278204" cy="5838349"/>
            </a:xfrm>
          </p:grpSpPr>
          <p:grpSp>
            <p:nvGrpSpPr>
              <p:cNvPr id="26" name="그룹 25"/>
              <p:cNvGrpSpPr/>
              <p:nvPr/>
            </p:nvGrpSpPr>
            <p:grpSpPr>
              <a:xfrm>
                <a:off x="1776344" y="135468"/>
                <a:ext cx="7278204" cy="4783059"/>
                <a:chOff x="1143000" y="795130"/>
                <a:chExt cx="7278204" cy="4783059"/>
              </a:xfrm>
            </p:grpSpPr>
            <p:cxnSp>
              <p:nvCxnSpPr>
                <p:cNvPr id="29" name="직선 연결선 28"/>
                <p:cNvCxnSpPr/>
                <p:nvPr/>
              </p:nvCxnSpPr>
              <p:spPr>
                <a:xfrm>
                  <a:off x="1143000" y="1013792"/>
                  <a:ext cx="7278204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연결선 29"/>
                <p:cNvCxnSpPr/>
                <p:nvPr/>
              </p:nvCxnSpPr>
              <p:spPr>
                <a:xfrm>
                  <a:off x="1143000" y="5377069"/>
                  <a:ext cx="7278204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/>
                <p:cNvCxnSpPr/>
                <p:nvPr/>
              </p:nvCxnSpPr>
              <p:spPr>
                <a:xfrm>
                  <a:off x="1328110" y="795130"/>
                  <a:ext cx="0" cy="4783059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직선 연결선 31"/>
                <p:cNvCxnSpPr/>
                <p:nvPr/>
              </p:nvCxnSpPr>
              <p:spPr>
                <a:xfrm>
                  <a:off x="8279296" y="795130"/>
                  <a:ext cx="0" cy="4783059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TextBox 14"/>
              <p:cNvSpPr txBox="1"/>
              <p:nvPr/>
            </p:nvSpPr>
            <p:spPr>
              <a:xfrm>
                <a:off x="4316652" y="4835044"/>
                <a:ext cx="2541080" cy="1138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# </a:t>
                </a:r>
                <a:r>
                  <a:rPr lang="ko-KR" altLang="en-US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파일 업로드</a:t>
                </a:r>
                <a:endParaRPr lang="en-US" altLang="ko-KR" sz="24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ko-KR" altLang="en-US" sz="22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파일에 고유 아이디</a:t>
                </a:r>
                <a:r>
                  <a:rPr lang="en-US" altLang="ko-KR" sz="22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(UUID)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ko-KR" altLang="en-US" sz="2200" b="1" dirty="0" err="1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썸네일</a:t>
                </a:r>
                <a:r>
                  <a:rPr lang="ko-KR" altLang="en-US" sz="22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 사용</a:t>
                </a:r>
                <a:endParaRPr lang="en-US" altLang="ko-KR" sz="22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endParaRPr>
              </a:p>
            </p:txBody>
          </p:sp>
        </p:grp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4608" y="854120"/>
              <a:ext cx="6719594" cy="4140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623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57165-5053-4729-B3E9-D6FE33B4EA82}" type="slidenum">
              <a:rPr lang="ko-KR" altLang="en-US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pPr/>
              <a:t>47</a:t>
            </a:fld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1325007" y="406824"/>
            <a:ext cx="2372350" cy="388306"/>
          </a:xfrm>
        </p:spPr>
        <p:txBody>
          <a:bodyPr>
            <a:noAutofit/>
          </a:bodyPr>
          <a:lstStyle/>
          <a:p>
            <a:pPr algn="ctr"/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주요 코드 부분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139700" y="6419850"/>
            <a:ext cx="749300" cy="322263"/>
          </a:xfrm>
        </p:spPr>
        <p:txBody>
          <a:bodyPr/>
          <a:lstStyle/>
          <a:p>
            <a:r>
              <a:rPr lang="en-US" altLang="ko-KR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ADSTORE</a:t>
            </a:r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7" name="Text Placeholder 37"/>
          <p:cNvSpPr txBox="1">
            <a:spLocks/>
          </p:cNvSpPr>
          <p:nvPr/>
        </p:nvSpPr>
        <p:spPr>
          <a:xfrm>
            <a:off x="69914" y="135468"/>
            <a:ext cx="909270" cy="788872"/>
          </a:xfrm>
          <a:prstGeom prst="bracketPair">
            <a:avLst>
              <a:gd name="adj" fmla="val 14425"/>
            </a:avLst>
          </a:prstGeom>
          <a:solidFill>
            <a:srgbClr val="FFFFFF"/>
          </a:solidFill>
          <a:ln w="19050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spc="-70" baseline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  <a:p>
            <a:r>
              <a:rPr lang="en-US" altLang="ko-KR" sz="1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JESUS</a:t>
            </a:r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 </a:t>
            </a:r>
          </a:p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914" y="1198340"/>
            <a:ext cx="913513" cy="3170099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 err="1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개발동기</a:t>
            </a:r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개발환경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역할분담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en-US" altLang="ko-KR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DB</a:t>
            </a:r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설계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시연</a:t>
            </a:r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0" name="Text Placeholder 39"/>
          <p:cNvSpPr>
            <a:spLocks noGrp="1"/>
          </p:cNvSpPr>
          <p:nvPr>
            <p:ph type="body" sz="quarter" idx="19"/>
          </p:nvPr>
        </p:nvSpPr>
        <p:spPr>
          <a:xfrm>
            <a:off x="69914" y="1340808"/>
            <a:ext cx="909271" cy="289958"/>
          </a:xfrm>
        </p:spPr>
        <p:txBody>
          <a:bodyPr/>
          <a:lstStyle/>
          <a:p>
            <a:pPr algn="ctr"/>
            <a:r>
              <a:rPr lang="en-US" altLang="ko-KR" sz="1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INDEX</a:t>
            </a:r>
            <a:endParaRPr lang="ko-KR" altLang="en-US" sz="18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914" y="3397038"/>
            <a:ext cx="904145" cy="307777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소개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-410818" y="-211453"/>
            <a:ext cx="10426148" cy="7216982"/>
          </a:xfrm>
          <a:prstGeom prst="rect">
            <a:avLst/>
          </a:prstGeom>
          <a:solidFill>
            <a:schemeClr val="tx1"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179996" y="0"/>
            <a:ext cx="7278204" cy="3245054"/>
            <a:chOff x="1179996" y="0"/>
            <a:chExt cx="7278204" cy="3245054"/>
          </a:xfrm>
        </p:grpSpPr>
        <p:grpSp>
          <p:nvGrpSpPr>
            <p:cNvPr id="33" name="그룹 32"/>
            <p:cNvGrpSpPr/>
            <p:nvPr/>
          </p:nvGrpSpPr>
          <p:grpSpPr>
            <a:xfrm>
              <a:off x="1179996" y="0"/>
              <a:ext cx="7278204" cy="3245054"/>
              <a:chOff x="1776344" y="-394436"/>
              <a:chExt cx="7278204" cy="3245054"/>
            </a:xfrm>
          </p:grpSpPr>
          <p:grpSp>
            <p:nvGrpSpPr>
              <p:cNvPr id="26" name="그룹 25"/>
              <p:cNvGrpSpPr/>
              <p:nvPr/>
            </p:nvGrpSpPr>
            <p:grpSpPr>
              <a:xfrm>
                <a:off x="1776344" y="-394436"/>
                <a:ext cx="7278204" cy="2852530"/>
                <a:chOff x="1143000" y="265226"/>
                <a:chExt cx="7278204" cy="2852530"/>
              </a:xfrm>
            </p:grpSpPr>
            <p:cxnSp>
              <p:nvCxnSpPr>
                <p:cNvPr id="29" name="직선 연결선 28"/>
                <p:cNvCxnSpPr/>
                <p:nvPr/>
              </p:nvCxnSpPr>
              <p:spPr>
                <a:xfrm>
                  <a:off x="1143000" y="496957"/>
                  <a:ext cx="7278204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연결선 29"/>
                <p:cNvCxnSpPr/>
                <p:nvPr/>
              </p:nvCxnSpPr>
              <p:spPr>
                <a:xfrm>
                  <a:off x="1143000" y="2922103"/>
                  <a:ext cx="7278204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/>
                <p:cNvCxnSpPr/>
                <p:nvPr/>
              </p:nvCxnSpPr>
              <p:spPr>
                <a:xfrm>
                  <a:off x="1328110" y="265226"/>
                  <a:ext cx="0" cy="285253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직선 연결선 31"/>
                <p:cNvCxnSpPr/>
                <p:nvPr/>
              </p:nvCxnSpPr>
              <p:spPr>
                <a:xfrm>
                  <a:off x="8279296" y="265226"/>
                  <a:ext cx="0" cy="285253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TextBox 14"/>
              <p:cNvSpPr txBox="1"/>
              <p:nvPr/>
            </p:nvSpPr>
            <p:spPr>
              <a:xfrm>
                <a:off x="4651444" y="2388953"/>
                <a:ext cx="14943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# </a:t>
                </a:r>
                <a:r>
                  <a:rPr lang="ko-KR" altLang="en-US" sz="2400" b="1" dirty="0" err="1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썸네일</a:t>
                </a:r>
                <a:r>
                  <a:rPr lang="ko-KR" altLang="en-US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 생성</a:t>
                </a:r>
                <a:endParaRPr lang="en-US" altLang="ko-KR" sz="24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endParaRPr>
              </a:p>
            </p:txBody>
          </p:sp>
        </p:grp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4039" y="329502"/>
              <a:ext cx="6700224" cy="2224855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1179996" y="3106155"/>
            <a:ext cx="7278204" cy="3554307"/>
            <a:chOff x="1179996" y="3106155"/>
            <a:chExt cx="7278204" cy="3554307"/>
          </a:xfrm>
        </p:grpSpPr>
        <p:grpSp>
          <p:nvGrpSpPr>
            <p:cNvPr id="34" name="그룹 33"/>
            <p:cNvGrpSpPr/>
            <p:nvPr/>
          </p:nvGrpSpPr>
          <p:grpSpPr>
            <a:xfrm>
              <a:off x="1179996" y="3106155"/>
              <a:ext cx="7278204" cy="3554307"/>
              <a:chOff x="1776344" y="-394436"/>
              <a:chExt cx="7278204" cy="3554307"/>
            </a:xfrm>
          </p:grpSpPr>
          <p:grpSp>
            <p:nvGrpSpPr>
              <p:cNvPr id="36" name="그룹 35"/>
              <p:cNvGrpSpPr/>
              <p:nvPr/>
            </p:nvGrpSpPr>
            <p:grpSpPr>
              <a:xfrm>
                <a:off x="1776344" y="-394436"/>
                <a:ext cx="7278204" cy="2852530"/>
                <a:chOff x="1143000" y="265226"/>
                <a:chExt cx="7278204" cy="2852530"/>
              </a:xfrm>
            </p:grpSpPr>
            <p:cxnSp>
              <p:nvCxnSpPr>
                <p:cNvPr id="39" name="직선 연결선 38"/>
                <p:cNvCxnSpPr/>
                <p:nvPr/>
              </p:nvCxnSpPr>
              <p:spPr>
                <a:xfrm>
                  <a:off x="1143000" y="496957"/>
                  <a:ext cx="7278204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>
                <a:xfrm>
                  <a:off x="1143000" y="2922103"/>
                  <a:ext cx="7278204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>
                <a:xfrm>
                  <a:off x="1328110" y="265226"/>
                  <a:ext cx="0" cy="285253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/>
                <p:cNvCxnSpPr/>
                <p:nvPr/>
              </p:nvCxnSpPr>
              <p:spPr>
                <a:xfrm>
                  <a:off x="8279296" y="265226"/>
                  <a:ext cx="0" cy="285253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" name="TextBox 37"/>
              <p:cNvSpPr txBox="1"/>
              <p:nvPr/>
            </p:nvSpPr>
            <p:spPr>
              <a:xfrm>
                <a:off x="4487778" y="2359652"/>
                <a:ext cx="2066591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# </a:t>
                </a:r>
                <a:r>
                  <a:rPr lang="ko-KR" altLang="en-US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첨부파일 </a:t>
                </a:r>
                <a:r>
                  <a:rPr lang="en-US" altLang="ko-KR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view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ko-KR" altLang="en-US" sz="22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이미지 </a:t>
                </a:r>
                <a:r>
                  <a:rPr lang="en-US" altLang="ko-KR" sz="22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or </a:t>
                </a:r>
                <a:r>
                  <a:rPr lang="ko-KR" altLang="en-US" sz="2200" b="1" dirty="0" err="1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일반파일</a:t>
                </a:r>
                <a:endParaRPr lang="en-US" altLang="ko-KR" sz="22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endParaRPr>
              </a:p>
            </p:txBody>
          </p:sp>
        </p:grp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1475" y="3387099"/>
              <a:ext cx="6772666" cy="23337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175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57165-5053-4729-B3E9-D6FE33B4EA82}" type="slidenum">
              <a:rPr lang="ko-KR" altLang="en-US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pPr/>
              <a:t>48</a:t>
            </a:fld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1325007" y="406824"/>
            <a:ext cx="2372350" cy="388306"/>
          </a:xfrm>
        </p:spPr>
        <p:txBody>
          <a:bodyPr>
            <a:noAutofit/>
          </a:bodyPr>
          <a:lstStyle/>
          <a:p>
            <a:pPr algn="ctr"/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주요 코드 부분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139700" y="6419850"/>
            <a:ext cx="749300" cy="322263"/>
          </a:xfrm>
        </p:spPr>
        <p:txBody>
          <a:bodyPr/>
          <a:lstStyle/>
          <a:p>
            <a:r>
              <a:rPr lang="en-US" altLang="ko-KR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ADSTORE</a:t>
            </a:r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7" name="Text Placeholder 37"/>
          <p:cNvSpPr txBox="1">
            <a:spLocks/>
          </p:cNvSpPr>
          <p:nvPr/>
        </p:nvSpPr>
        <p:spPr>
          <a:xfrm>
            <a:off x="69914" y="135468"/>
            <a:ext cx="909270" cy="788872"/>
          </a:xfrm>
          <a:prstGeom prst="bracketPair">
            <a:avLst>
              <a:gd name="adj" fmla="val 14425"/>
            </a:avLst>
          </a:prstGeom>
          <a:solidFill>
            <a:srgbClr val="FFFFFF"/>
          </a:solidFill>
          <a:ln w="19050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spc="-70" baseline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  <a:p>
            <a:r>
              <a:rPr lang="en-US" altLang="ko-KR" sz="1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JESUS</a:t>
            </a:r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 </a:t>
            </a:r>
          </a:p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914" y="1198340"/>
            <a:ext cx="913513" cy="3170099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 err="1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개발동기</a:t>
            </a:r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개발환경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역할분담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en-US" altLang="ko-KR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DB</a:t>
            </a:r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설계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시연</a:t>
            </a:r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0" name="Text Placeholder 39"/>
          <p:cNvSpPr>
            <a:spLocks noGrp="1"/>
          </p:cNvSpPr>
          <p:nvPr>
            <p:ph type="body" sz="quarter" idx="19"/>
          </p:nvPr>
        </p:nvSpPr>
        <p:spPr>
          <a:xfrm>
            <a:off x="69914" y="1340808"/>
            <a:ext cx="909271" cy="289958"/>
          </a:xfrm>
        </p:spPr>
        <p:txBody>
          <a:bodyPr/>
          <a:lstStyle/>
          <a:p>
            <a:pPr algn="ctr"/>
            <a:r>
              <a:rPr lang="en-US" altLang="ko-KR" sz="1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INDEX</a:t>
            </a:r>
            <a:endParaRPr lang="ko-KR" altLang="en-US" sz="18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914" y="3397038"/>
            <a:ext cx="904145" cy="307777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소개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-410818" y="-211453"/>
            <a:ext cx="10426148" cy="7216982"/>
          </a:xfrm>
          <a:prstGeom prst="rect">
            <a:avLst/>
          </a:prstGeom>
          <a:solidFill>
            <a:schemeClr val="tx1"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79996" y="0"/>
            <a:ext cx="7278204" cy="3245054"/>
            <a:chOff x="1179996" y="0"/>
            <a:chExt cx="7278204" cy="3245054"/>
          </a:xfrm>
        </p:grpSpPr>
        <p:grpSp>
          <p:nvGrpSpPr>
            <p:cNvPr id="33" name="그룹 32"/>
            <p:cNvGrpSpPr/>
            <p:nvPr/>
          </p:nvGrpSpPr>
          <p:grpSpPr>
            <a:xfrm>
              <a:off x="1179996" y="0"/>
              <a:ext cx="7278204" cy="3245054"/>
              <a:chOff x="1776344" y="-394436"/>
              <a:chExt cx="7278204" cy="3245054"/>
            </a:xfrm>
          </p:grpSpPr>
          <p:grpSp>
            <p:nvGrpSpPr>
              <p:cNvPr id="26" name="그룹 25"/>
              <p:cNvGrpSpPr/>
              <p:nvPr/>
            </p:nvGrpSpPr>
            <p:grpSpPr>
              <a:xfrm>
                <a:off x="1776344" y="-394436"/>
                <a:ext cx="7278204" cy="2852530"/>
                <a:chOff x="1143000" y="265226"/>
                <a:chExt cx="7278204" cy="2852530"/>
              </a:xfrm>
            </p:grpSpPr>
            <p:cxnSp>
              <p:nvCxnSpPr>
                <p:cNvPr id="29" name="직선 연결선 28"/>
                <p:cNvCxnSpPr/>
                <p:nvPr/>
              </p:nvCxnSpPr>
              <p:spPr>
                <a:xfrm>
                  <a:off x="1143000" y="496957"/>
                  <a:ext cx="7278204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연결선 29"/>
                <p:cNvCxnSpPr/>
                <p:nvPr/>
              </p:nvCxnSpPr>
              <p:spPr>
                <a:xfrm>
                  <a:off x="1143000" y="2922103"/>
                  <a:ext cx="7278204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/>
                <p:cNvCxnSpPr/>
                <p:nvPr/>
              </p:nvCxnSpPr>
              <p:spPr>
                <a:xfrm>
                  <a:off x="1328110" y="265226"/>
                  <a:ext cx="0" cy="285253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직선 연결선 31"/>
                <p:cNvCxnSpPr/>
                <p:nvPr/>
              </p:nvCxnSpPr>
              <p:spPr>
                <a:xfrm>
                  <a:off x="8279296" y="265226"/>
                  <a:ext cx="0" cy="285253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TextBox 14"/>
              <p:cNvSpPr txBox="1"/>
              <p:nvPr/>
            </p:nvSpPr>
            <p:spPr>
              <a:xfrm>
                <a:off x="4422847" y="2388953"/>
                <a:ext cx="197682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# </a:t>
                </a:r>
                <a:r>
                  <a:rPr lang="ko-KR" altLang="en-US" sz="2400" b="1" dirty="0" err="1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메인으로</a:t>
                </a:r>
                <a:r>
                  <a:rPr lang="ko-KR" altLang="en-US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 등록 체크</a:t>
                </a:r>
                <a:endParaRPr lang="en-US" altLang="ko-KR" sz="24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endParaRPr>
              </a:p>
            </p:txBody>
          </p:sp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9794" y="328426"/>
              <a:ext cx="6714469" cy="2201424"/>
            </a:xfrm>
            <a:prstGeom prst="rect">
              <a:avLst/>
            </a:prstGeom>
          </p:spPr>
        </p:pic>
      </p:grpSp>
      <p:grpSp>
        <p:nvGrpSpPr>
          <p:cNvPr id="7" name="그룹 6"/>
          <p:cNvGrpSpPr/>
          <p:nvPr/>
        </p:nvGrpSpPr>
        <p:grpSpPr>
          <a:xfrm>
            <a:off x="1179996" y="3106155"/>
            <a:ext cx="7278204" cy="3585085"/>
            <a:chOff x="1179996" y="3106155"/>
            <a:chExt cx="7278204" cy="3585085"/>
          </a:xfrm>
        </p:grpSpPr>
        <p:grpSp>
          <p:nvGrpSpPr>
            <p:cNvPr id="34" name="그룹 33"/>
            <p:cNvGrpSpPr/>
            <p:nvPr/>
          </p:nvGrpSpPr>
          <p:grpSpPr>
            <a:xfrm>
              <a:off x="1179996" y="3106155"/>
              <a:ext cx="7278204" cy="3585085"/>
              <a:chOff x="1776344" y="-394436"/>
              <a:chExt cx="7278204" cy="3585085"/>
            </a:xfrm>
          </p:grpSpPr>
          <p:grpSp>
            <p:nvGrpSpPr>
              <p:cNvPr id="36" name="그룹 35"/>
              <p:cNvGrpSpPr/>
              <p:nvPr/>
            </p:nvGrpSpPr>
            <p:grpSpPr>
              <a:xfrm>
                <a:off x="1776344" y="-394436"/>
                <a:ext cx="7278204" cy="2852530"/>
                <a:chOff x="1143000" y="265226"/>
                <a:chExt cx="7278204" cy="2852530"/>
              </a:xfrm>
            </p:grpSpPr>
            <p:cxnSp>
              <p:nvCxnSpPr>
                <p:cNvPr id="39" name="직선 연결선 38"/>
                <p:cNvCxnSpPr/>
                <p:nvPr/>
              </p:nvCxnSpPr>
              <p:spPr>
                <a:xfrm>
                  <a:off x="1143000" y="496957"/>
                  <a:ext cx="7278204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>
                <a:xfrm>
                  <a:off x="1143000" y="2922103"/>
                  <a:ext cx="7278204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>
                <a:xfrm>
                  <a:off x="1328110" y="265226"/>
                  <a:ext cx="0" cy="285253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/>
                <p:cNvCxnSpPr/>
                <p:nvPr/>
              </p:nvCxnSpPr>
              <p:spPr>
                <a:xfrm>
                  <a:off x="8279296" y="265226"/>
                  <a:ext cx="0" cy="285253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" name="TextBox 37"/>
              <p:cNvSpPr txBox="1"/>
              <p:nvPr/>
            </p:nvSpPr>
            <p:spPr>
              <a:xfrm>
                <a:off x="4010699" y="2359652"/>
                <a:ext cx="341792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# </a:t>
                </a:r>
                <a:r>
                  <a:rPr lang="ko-KR" altLang="en-US" sz="2400" b="1" dirty="0" err="1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메인체크가</a:t>
                </a:r>
                <a:r>
                  <a:rPr lang="ko-KR" altLang="en-US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 </a:t>
                </a:r>
                <a:r>
                  <a:rPr lang="en-US" altLang="ko-KR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“on”</a:t>
                </a:r>
                <a:r>
                  <a:rPr lang="ko-KR" altLang="en-US" sz="2400" b="1" dirty="0" err="1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일경우</a:t>
                </a:r>
                <a:endParaRPr lang="en-US" altLang="ko-KR" sz="24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endParaRPr>
              </a:p>
              <a:p>
                <a:r>
                  <a:rPr lang="en-US" altLang="ko-KR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# </a:t>
                </a:r>
                <a:r>
                  <a:rPr lang="ko-KR" altLang="en-US" sz="2400" b="1" dirty="0" err="1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메인으로</a:t>
                </a:r>
                <a:r>
                  <a:rPr lang="ko-KR" altLang="en-US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 설정된 공지사항 </a:t>
                </a:r>
                <a:r>
                  <a:rPr lang="en-US" altLang="ko-KR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list </a:t>
                </a:r>
                <a:r>
                  <a:rPr lang="ko-KR" altLang="en-US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출력</a:t>
                </a:r>
                <a:endParaRPr lang="en-US" altLang="ko-KR" sz="24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endParaRPr>
              </a:p>
            </p:txBody>
          </p:sp>
        </p:grp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64159" y="3442894"/>
              <a:ext cx="6740043" cy="22030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80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57165-5053-4729-B3E9-D6FE33B4EA82}" type="slidenum">
              <a:rPr lang="ko-KR" altLang="en-US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pPr/>
              <a:t>49</a:t>
            </a:fld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1325007" y="406824"/>
            <a:ext cx="2372350" cy="388306"/>
          </a:xfrm>
        </p:spPr>
        <p:txBody>
          <a:bodyPr>
            <a:noAutofit/>
          </a:bodyPr>
          <a:lstStyle/>
          <a:p>
            <a:pPr algn="ctr"/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주요 코드 부분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139700" y="6419850"/>
            <a:ext cx="749300" cy="322263"/>
          </a:xfrm>
        </p:spPr>
        <p:txBody>
          <a:bodyPr/>
          <a:lstStyle/>
          <a:p>
            <a:r>
              <a:rPr lang="en-US" altLang="ko-KR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ADSTORE</a:t>
            </a:r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7" name="Text Placeholder 37"/>
          <p:cNvSpPr txBox="1">
            <a:spLocks/>
          </p:cNvSpPr>
          <p:nvPr/>
        </p:nvSpPr>
        <p:spPr>
          <a:xfrm>
            <a:off x="69914" y="135468"/>
            <a:ext cx="909270" cy="788872"/>
          </a:xfrm>
          <a:prstGeom prst="bracketPair">
            <a:avLst>
              <a:gd name="adj" fmla="val 14425"/>
            </a:avLst>
          </a:prstGeom>
          <a:solidFill>
            <a:srgbClr val="FFFFFF"/>
          </a:solidFill>
          <a:ln w="19050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spc="-70" baseline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  <a:p>
            <a:r>
              <a:rPr lang="en-US" altLang="ko-KR" sz="1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JESUS</a:t>
            </a:r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 </a:t>
            </a:r>
          </a:p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914" y="1198340"/>
            <a:ext cx="913513" cy="3385542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주제 및 목적</a:t>
            </a:r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개발환경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역할분담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설계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시연</a:t>
            </a:r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후기</a:t>
            </a:r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0" name="Text Placeholder 39"/>
          <p:cNvSpPr>
            <a:spLocks noGrp="1"/>
          </p:cNvSpPr>
          <p:nvPr>
            <p:ph type="body" sz="quarter" idx="19"/>
          </p:nvPr>
        </p:nvSpPr>
        <p:spPr>
          <a:xfrm>
            <a:off x="69914" y="1340808"/>
            <a:ext cx="909271" cy="289958"/>
          </a:xfrm>
        </p:spPr>
        <p:txBody>
          <a:bodyPr/>
          <a:lstStyle/>
          <a:p>
            <a:pPr algn="ctr"/>
            <a:r>
              <a:rPr lang="en-US" altLang="ko-KR" sz="1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INDEX</a:t>
            </a:r>
            <a:endParaRPr lang="ko-KR" altLang="en-US" sz="18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914" y="3397038"/>
            <a:ext cx="904145" cy="307777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소개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192118" y="1691843"/>
            <a:ext cx="4361622" cy="2676596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2600" kern="1200" spc="-7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>
                <a:solidFill>
                  <a:schemeClr val="accent4"/>
                </a:solidFill>
              </a:rPr>
              <a:t>-</a:t>
            </a:r>
            <a:br>
              <a:rPr lang="en-US" altLang="ko-KR" sz="4000" dirty="0">
                <a:solidFill>
                  <a:schemeClr val="accent4"/>
                </a:solidFill>
              </a:rPr>
            </a:br>
            <a:r>
              <a:rPr lang="ko-KR" altLang="en-US" sz="4000" dirty="0">
                <a:solidFill>
                  <a:schemeClr val="accent4"/>
                </a:solidFill>
              </a:rPr>
              <a:t>날씨정보</a:t>
            </a:r>
            <a:r>
              <a:rPr lang="en-US" altLang="ko-KR" sz="4000" dirty="0">
                <a:solidFill>
                  <a:schemeClr val="accent4"/>
                </a:solidFill>
              </a:rPr>
              <a:t/>
            </a:r>
            <a:br>
              <a:rPr lang="en-US" altLang="ko-KR" sz="4000" dirty="0">
                <a:solidFill>
                  <a:schemeClr val="accent4"/>
                </a:solidFill>
              </a:rPr>
            </a:br>
            <a:r>
              <a:rPr lang="en-US" altLang="ko-KR" sz="4000" dirty="0">
                <a:solidFill>
                  <a:schemeClr val="accent4"/>
                </a:solidFill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16845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57165-5053-4729-B3E9-D6FE33B4EA82}" type="slidenum">
              <a:rPr lang="ko-KR" altLang="en-US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pPr/>
              <a:t>5</a:t>
            </a:fld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pPr algn="ctr"/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주제 및 목적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139700" y="6419850"/>
            <a:ext cx="749300" cy="322263"/>
          </a:xfrm>
        </p:spPr>
        <p:txBody>
          <a:bodyPr/>
          <a:lstStyle/>
          <a:p>
            <a:r>
              <a:rPr lang="en-US" altLang="ko-KR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ADSTORE</a:t>
            </a:r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7" name="Text Placeholder 37"/>
          <p:cNvSpPr txBox="1">
            <a:spLocks/>
          </p:cNvSpPr>
          <p:nvPr/>
        </p:nvSpPr>
        <p:spPr>
          <a:xfrm>
            <a:off x="69914" y="135468"/>
            <a:ext cx="909270" cy="788872"/>
          </a:xfrm>
          <a:prstGeom prst="bracketPair">
            <a:avLst>
              <a:gd name="adj" fmla="val 14425"/>
            </a:avLst>
          </a:prstGeom>
          <a:solidFill>
            <a:srgbClr val="FFFFFF"/>
          </a:solidFill>
          <a:ln w="19050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spc="-70" baseline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  <a:p>
            <a:r>
              <a:rPr lang="en-US" altLang="ko-KR" sz="1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JESUS</a:t>
            </a:r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 </a:t>
            </a:r>
          </a:p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9914" y="1198340"/>
            <a:ext cx="913513" cy="3170099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개발환경</a:t>
            </a:r>
            <a:endParaRPr lang="en-US" altLang="ko-KR" sz="1400" b="1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역할분담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설계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소개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시연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1" name="Text Placeholder 39"/>
          <p:cNvSpPr>
            <a:spLocks noGrp="1"/>
          </p:cNvSpPr>
          <p:nvPr>
            <p:ph type="body" sz="quarter" idx="19"/>
          </p:nvPr>
        </p:nvSpPr>
        <p:spPr>
          <a:xfrm>
            <a:off x="69914" y="1340808"/>
            <a:ext cx="909271" cy="289958"/>
          </a:xfrm>
        </p:spPr>
        <p:txBody>
          <a:bodyPr/>
          <a:lstStyle/>
          <a:p>
            <a:pPr algn="ctr"/>
            <a:r>
              <a:rPr lang="en-US" altLang="ko-KR" sz="1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INDEX</a:t>
            </a:r>
            <a:endParaRPr lang="ko-KR" altLang="en-US" sz="18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039" y="1758645"/>
            <a:ext cx="904145" cy="307777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주제 및 목적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-33337" y="0"/>
            <a:ext cx="9939338" cy="6858000"/>
          </a:xfrm>
          <a:prstGeom prst="rect">
            <a:avLst/>
          </a:prstGeom>
          <a:solidFill>
            <a:schemeClr val="tx1"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398472" y="1261226"/>
            <a:ext cx="576469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398472" y="3754060"/>
            <a:ext cx="576469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607193" y="1032625"/>
            <a:ext cx="0" cy="295192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7795419" y="1032625"/>
            <a:ext cx="0" cy="295192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435914" y="3882451"/>
            <a:ext cx="36102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# </a:t>
            </a:r>
            <a:r>
              <a:rPr lang="ko-KR" altLang="en-US" sz="2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오늘의 날씨</a:t>
            </a:r>
            <a:r>
              <a:rPr lang="en-US" altLang="ko-KR" sz="2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!  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# </a:t>
            </a:r>
            <a:r>
              <a:rPr lang="ko-KR" altLang="en-US" sz="2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날씨 사이트</a:t>
            </a:r>
            <a:r>
              <a:rPr lang="en-US" altLang="ko-KR" sz="2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!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# </a:t>
            </a:r>
            <a:r>
              <a:rPr lang="ko-KR" altLang="en-US" sz="2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우리에게 중요한 날씨</a:t>
            </a:r>
            <a:r>
              <a:rPr lang="en-US" altLang="ko-KR" sz="2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!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# </a:t>
            </a:r>
            <a:r>
              <a:rPr lang="ko-KR" altLang="en-US" sz="2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사람들에게 날씨와 관련된 추천 정보</a:t>
            </a:r>
            <a:r>
              <a:rPr lang="en-US" altLang="ko-KR" sz="2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!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rcRect t="10879" b="62993"/>
          <a:stretch/>
        </p:blipFill>
        <p:spPr>
          <a:xfrm>
            <a:off x="2703443" y="1347266"/>
            <a:ext cx="4969566" cy="230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3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57165-5053-4729-B3E9-D6FE33B4EA82}" type="slidenum">
              <a:rPr lang="ko-KR" altLang="en-US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pPr/>
              <a:t>50</a:t>
            </a:fld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1325007" y="406824"/>
            <a:ext cx="2372350" cy="388306"/>
          </a:xfrm>
        </p:spPr>
        <p:txBody>
          <a:bodyPr>
            <a:noAutofit/>
          </a:bodyPr>
          <a:lstStyle/>
          <a:p>
            <a:pPr algn="ctr"/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주요 코드 부분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139700" y="6419850"/>
            <a:ext cx="749300" cy="322263"/>
          </a:xfrm>
        </p:spPr>
        <p:txBody>
          <a:bodyPr/>
          <a:lstStyle/>
          <a:p>
            <a:r>
              <a:rPr lang="en-US" altLang="ko-KR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ADSTORE</a:t>
            </a:r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7" name="Text Placeholder 37"/>
          <p:cNvSpPr txBox="1">
            <a:spLocks/>
          </p:cNvSpPr>
          <p:nvPr/>
        </p:nvSpPr>
        <p:spPr>
          <a:xfrm>
            <a:off x="69914" y="135468"/>
            <a:ext cx="909270" cy="788872"/>
          </a:xfrm>
          <a:prstGeom prst="bracketPair">
            <a:avLst>
              <a:gd name="adj" fmla="val 14425"/>
            </a:avLst>
          </a:prstGeom>
          <a:solidFill>
            <a:srgbClr val="FFFFFF"/>
          </a:solidFill>
          <a:ln w="19050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spc="-70" baseline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  <a:p>
            <a:r>
              <a:rPr lang="en-US" altLang="ko-KR" sz="1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JESUS</a:t>
            </a:r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 </a:t>
            </a:r>
          </a:p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914" y="1198340"/>
            <a:ext cx="913513" cy="3170099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 err="1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개발동기</a:t>
            </a:r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개발환경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역할분담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en-US" altLang="ko-KR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DB</a:t>
            </a:r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설계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시연</a:t>
            </a:r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0" name="Text Placeholder 39"/>
          <p:cNvSpPr>
            <a:spLocks noGrp="1"/>
          </p:cNvSpPr>
          <p:nvPr>
            <p:ph type="body" sz="quarter" idx="19"/>
          </p:nvPr>
        </p:nvSpPr>
        <p:spPr>
          <a:xfrm>
            <a:off x="69914" y="1340808"/>
            <a:ext cx="909271" cy="289958"/>
          </a:xfrm>
        </p:spPr>
        <p:txBody>
          <a:bodyPr/>
          <a:lstStyle/>
          <a:p>
            <a:pPr algn="ctr"/>
            <a:r>
              <a:rPr lang="en-US" altLang="ko-KR" sz="1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INDEX</a:t>
            </a:r>
            <a:endParaRPr lang="ko-KR" altLang="en-US" sz="18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914" y="3397038"/>
            <a:ext cx="904145" cy="307777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소개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-410818" y="-211453"/>
            <a:ext cx="10426148" cy="7216982"/>
          </a:xfrm>
          <a:prstGeom prst="rect">
            <a:avLst/>
          </a:prstGeom>
          <a:solidFill>
            <a:schemeClr val="tx1"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79996" y="529904"/>
            <a:ext cx="7278204" cy="5161241"/>
            <a:chOff x="1179996" y="529904"/>
            <a:chExt cx="7278204" cy="5161241"/>
          </a:xfrm>
        </p:grpSpPr>
        <p:grpSp>
          <p:nvGrpSpPr>
            <p:cNvPr id="33" name="그룹 32"/>
            <p:cNvGrpSpPr/>
            <p:nvPr/>
          </p:nvGrpSpPr>
          <p:grpSpPr>
            <a:xfrm>
              <a:off x="1179996" y="529904"/>
              <a:ext cx="7278204" cy="5161241"/>
              <a:chOff x="1776344" y="135468"/>
              <a:chExt cx="7278204" cy="5161241"/>
            </a:xfrm>
          </p:grpSpPr>
          <p:grpSp>
            <p:nvGrpSpPr>
              <p:cNvPr id="26" name="그룹 25"/>
              <p:cNvGrpSpPr/>
              <p:nvPr/>
            </p:nvGrpSpPr>
            <p:grpSpPr>
              <a:xfrm>
                <a:off x="1776344" y="135468"/>
                <a:ext cx="7278204" cy="4783059"/>
                <a:chOff x="1143000" y="795130"/>
                <a:chExt cx="7278204" cy="4783059"/>
              </a:xfrm>
            </p:grpSpPr>
            <p:cxnSp>
              <p:nvCxnSpPr>
                <p:cNvPr id="29" name="직선 연결선 28"/>
                <p:cNvCxnSpPr/>
                <p:nvPr/>
              </p:nvCxnSpPr>
              <p:spPr>
                <a:xfrm>
                  <a:off x="1143000" y="1013792"/>
                  <a:ext cx="7278204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연결선 29"/>
                <p:cNvCxnSpPr/>
                <p:nvPr/>
              </p:nvCxnSpPr>
              <p:spPr>
                <a:xfrm>
                  <a:off x="1143000" y="5377069"/>
                  <a:ext cx="7278204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/>
                <p:cNvCxnSpPr/>
                <p:nvPr/>
              </p:nvCxnSpPr>
              <p:spPr>
                <a:xfrm>
                  <a:off x="1328110" y="795130"/>
                  <a:ext cx="0" cy="4783059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직선 연결선 31"/>
                <p:cNvCxnSpPr/>
                <p:nvPr/>
              </p:nvCxnSpPr>
              <p:spPr>
                <a:xfrm>
                  <a:off x="8279296" y="795130"/>
                  <a:ext cx="0" cy="4783059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TextBox 14"/>
              <p:cNvSpPr txBox="1"/>
              <p:nvPr/>
            </p:nvSpPr>
            <p:spPr>
              <a:xfrm>
                <a:off x="3325280" y="4835044"/>
                <a:ext cx="41665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 latinLnBrk="1"/>
                <a:r>
                  <a:rPr lang="en-US" altLang="ko-KR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# </a:t>
                </a:r>
                <a:r>
                  <a:rPr lang="ko-KR" altLang="en-US" sz="2400" b="1" dirty="0" err="1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시간별</a:t>
                </a:r>
                <a:r>
                  <a:rPr lang="ko-KR" altLang="en-US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 기온을 리스트로 받아 </a:t>
                </a:r>
                <a:r>
                  <a:rPr lang="ko-KR" altLang="en-US" sz="2400" b="1" dirty="0" err="1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구글차트를</a:t>
                </a:r>
                <a:r>
                  <a:rPr lang="ko-KR" altLang="en-US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 작성</a:t>
                </a:r>
              </a:p>
            </p:txBody>
          </p:sp>
        </p:grp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9915" y="866203"/>
              <a:ext cx="6714469" cy="4128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869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57165-5053-4729-B3E9-D6FE33B4EA82}" type="slidenum">
              <a:rPr lang="ko-KR" altLang="en-US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pPr/>
              <a:t>51</a:t>
            </a:fld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1325007" y="406824"/>
            <a:ext cx="2372350" cy="388306"/>
          </a:xfrm>
        </p:spPr>
        <p:txBody>
          <a:bodyPr>
            <a:noAutofit/>
          </a:bodyPr>
          <a:lstStyle/>
          <a:p>
            <a:pPr algn="ctr"/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주요 코드 부분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139700" y="6419850"/>
            <a:ext cx="749300" cy="322263"/>
          </a:xfrm>
        </p:spPr>
        <p:txBody>
          <a:bodyPr/>
          <a:lstStyle/>
          <a:p>
            <a:r>
              <a:rPr lang="en-US" altLang="ko-KR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ADSTORE</a:t>
            </a:r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7" name="Text Placeholder 37"/>
          <p:cNvSpPr txBox="1">
            <a:spLocks/>
          </p:cNvSpPr>
          <p:nvPr/>
        </p:nvSpPr>
        <p:spPr>
          <a:xfrm>
            <a:off x="69914" y="135468"/>
            <a:ext cx="909270" cy="788872"/>
          </a:xfrm>
          <a:prstGeom prst="bracketPair">
            <a:avLst>
              <a:gd name="adj" fmla="val 14425"/>
            </a:avLst>
          </a:prstGeom>
          <a:solidFill>
            <a:srgbClr val="FFFFFF"/>
          </a:solidFill>
          <a:ln w="19050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spc="-70" baseline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  <a:p>
            <a:r>
              <a:rPr lang="en-US" altLang="ko-KR" sz="1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JESUS</a:t>
            </a:r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 </a:t>
            </a:r>
          </a:p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914" y="1198340"/>
            <a:ext cx="913513" cy="3170099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 err="1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개발동기</a:t>
            </a:r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개발환경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역할분담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en-US" altLang="ko-KR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DB</a:t>
            </a:r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설계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시연</a:t>
            </a:r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0" name="Text Placeholder 39"/>
          <p:cNvSpPr>
            <a:spLocks noGrp="1"/>
          </p:cNvSpPr>
          <p:nvPr>
            <p:ph type="body" sz="quarter" idx="19"/>
          </p:nvPr>
        </p:nvSpPr>
        <p:spPr>
          <a:xfrm>
            <a:off x="69914" y="1340808"/>
            <a:ext cx="909271" cy="289958"/>
          </a:xfrm>
        </p:spPr>
        <p:txBody>
          <a:bodyPr/>
          <a:lstStyle/>
          <a:p>
            <a:pPr algn="ctr"/>
            <a:r>
              <a:rPr lang="en-US" altLang="ko-KR" sz="1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INDEX</a:t>
            </a:r>
            <a:endParaRPr lang="ko-KR" altLang="en-US" sz="18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914" y="3397038"/>
            <a:ext cx="904145" cy="307777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소개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-410818" y="-211453"/>
            <a:ext cx="10426148" cy="7216982"/>
          </a:xfrm>
          <a:prstGeom prst="rect">
            <a:avLst/>
          </a:prstGeom>
          <a:solidFill>
            <a:schemeClr val="tx1"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79996" y="529904"/>
            <a:ext cx="7278204" cy="5161241"/>
            <a:chOff x="1179996" y="529904"/>
            <a:chExt cx="7278204" cy="5161241"/>
          </a:xfrm>
        </p:grpSpPr>
        <p:grpSp>
          <p:nvGrpSpPr>
            <p:cNvPr id="33" name="그룹 32"/>
            <p:cNvGrpSpPr/>
            <p:nvPr/>
          </p:nvGrpSpPr>
          <p:grpSpPr>
            <a:xfrm>
              <a:off x="1179996" y="529904"/>
              <a:ext cx="7278204" cy="5161241"/>
              <a:chOff x="1776344" y="135468"/>
              <a:chExt cx="7278204" cy="5161241"/>
            </a:xfrm>
          </p:grpSpPr>
          <p:grpSp>
            <p:nvGrpSpPr>
              <p:cNvPr id="26" name="그룹 25"/>
              <p:cNvGrpSpPr/>
              <p:nvPr/>
            </p:nvGrpSpPr>
            <p:grpSpPr>
              <a:xfrm>
                <a:off x="1776344" y="135468"/>
                <a:ext cx="7278204" cy="4783059"/>
                <a:chOff x="1143000" y="795130"/>
                <a:chExt cx="7278204" cy="4783059"/>
              </a:xfrm>
            </p:grpSpPr>
            <p:cxnSp>
              <p:nvCxnSpPr>
                <p:cNvPr id="29" name="직선 연결선 28"/>
                <p:cNvCxnSpPr/>
                <p:nvPr/>
              </p:nvCxnSpPr>
              <p:spPr>
                <a:xfrm>
                  <a:off x="1143000" y="1013792"/>
                  <a:ext cx="7278204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연결선 29"/>
                <p:cNvCxnSpPr/>
                <p:nvPr/>
              </p:nvCxnSpPr>
              <p:spPr>
                <a:xfrm>
                  <a:off x="1143000" y="5377069"/>
                  <a:ext cx="7278204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/>
                <p:cNvCxnSpPr/>
                <p:nvPr/>
              </p:nvCxnSpPr>
              <p:spPr>
                <a:xfrm>
                  <a:off x="1328110" y="795130"/>
                  <a:ext cx="0" cy="4783059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직선 연결선 31"/>
                <p:cNvCxnSpPr/>
                <p:nvPr/>
              </p:nvCxnSpPr>
              <p:spPr>
                <a:xfrm>
                  <a:off x="8279296" y="795130"/>
                  <a:ext cx="0" cy="4783059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TextBox 14"/>
              <p:cNvSpPr txBox="1"/>
              <p:nvPr/>
            </p:nvSpPr>
            <p:spPr>
              <a:xfrm>
                <a:off x="4402978" y="4835044"/>
                <a:ext cx="19912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# </a:t>
                </a:r>
                <a:r>
                  <a:rPr lang="ko-KR" altLang="en-US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기상청 </a:t>
                </a:r>
                <a:r>
                  <a:rPr lang="en-US" altLang="ko-KR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API</a:t>
                </a:r>
                <a:r>
                  <a:rPr lang="ko-KR" altLang="en-US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를 사용</a:t>
                </a:r>
                <a:endParaRPr lang="en-US" altLang="ko-KR" sz="22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endParaRPr>
              </a:p>
            </p:txBody>
          </p:sp>
        </p:grp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977" y="866203"/>
              <a:ext cx="6769684" cy="4128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915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57165-5053-4729-B3E9-D6FE33B4EA82}" type="slidenum">
              <a:rPr lang="ko-KR" altLang="en-US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pPr/>
              <a:t>52</a:t>
            </a:fld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1325007" y="406824"/>
            <a:ext cx="2372350" cy="388306"/>
          </a:xfrm>
        </p:spPr>
        <p:txBody>
          <a:bodyPr>
            <a:noAutofit/>
          </a:bodyPr>
          <a:lstStyle/>
          <a:p>
            <a:pPr algn="ctr"/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주요 코드 부분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139700" y="6419850"/>
            <a:ext cx="749300" cy="322263"/>
          </a:xfrm>
        </p:spPr>
        <p:txBody>
          <a:bodyPr/>
          <a:lstStyle/>
          <a:p>
            <a:r>
              <a:rPr lang="en-US" altLang="ko-KR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ADSTORE</a:t>
            </a:r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7" name="Text Placeholder 37"/>
          <p:cNvSpPr txBox="1">
            <a:spLocks/>
          </p:cNvSpPr>
          <p:nvPr/>
        </p:nvSpPr>
        <p:spPr>
          <a:xfrm>
            <a:off x="69914" y="135468"/>
            <a:ext cx="909270" cy="788872"/>
          </a:xfrm>
          <a:prstGeom prst="bracketPair">
            <a:avLst>
              <a:gd name="adj" fmla="val 14425"/>
            </a:avLst>
          </a:prstGeom>
          <a:solidFill>
            <a:srgbClr val="FFFFFF"/>
          </a:solidFill>
          <a:ln w="19050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spc="-70" baseline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  <a:p>
            <a:r>
              <a:rPr lang="en-US" altLang="ko-KR" sz="1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JESUS</a:t>
            </a:r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 </a:t>
            </a:r>
          </a:p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914" y="1198340"/>
            <a:ext cx="913513" cy="3170099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 err="1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개발동기</a:t>
            </a:r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개발환경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역할분담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en-US" altLang="ko-KR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DB</a:t>
            </a:r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설계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시연</a:t>
            </a:r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0" name="Text Placeholder 39"/>
          <p:cNvSpPr>
            <a:spLocks noGrp="1"/>
          </p:cNvSpPr>
          <p:nvPr>
            <p:ph type="body" sz="quarter" idx="19"/>
          </p:nvPr>
        </p:nvSpPr>
        <p:spPr>
          <a:xfrm>
            <a:off x="69914" y="1340808"/>
            <a:ext cx="909271" cy="289958"/>
          </a:xfrm>
        </p:spPr>
        <p:txBody>
          <a:bodyPr/>
          <a:lstStyle/>
          <a:p>
            <a:pPr algn="ctr"/>
            <a:r>
              <a:rPr lang="en-US" altLang="ko-KR" sz="1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INDEX</a:t>
            </a:r>
            <a:endParaRPr lang="ko-KR" altLang="en-US" sz="18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914" y="3397038"/>
            <a:ext cx="904145" cy="307777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소개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-410818" y="-211453"/>
            <a:ext cx="10426148" cy="7216982"/>
          </a:xfrm>
          <a:prstGeom prst="rect">
            <a:avLst/>
          </a:prstGeom>
          <a:solidFill>
            <a:schemeClr val="tx1"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179996" y="529904"/>
            <a:ext cx="7278204" cy="5161241"/>
            <a:chOff x="1776344" y="135468"/>
            <a:chExt cx="7278204" cy="5161241"/>
          </a:xfrm>
        </p:grpSpPr>
        <p:grpSp>
          <p:nvGrpSpPr>
            <p:cNvPr id="26" name="그룹 25"/>
            <p:cNvGrpSpPr/>
            <p:nvPr/>
          </p:nvGrpSpPr>
          <p:grpSpPr>
            <a:xfrm>
              <a:off x="1776344" y="135468"/>
              <a:ext cx="7278204" cy="4783059"/>
              <a:chOff x="1143000" y="795130"/>
              <a:chExt cx="7278204" cy="4783059"/>
            </a:xfrm>
          </p:grpSpPr>
          <p:cxnSp>
            <p:nvCxnSpPr>
              <p:cNvPr id="29" name="직선 연결선 28"/>
              <p:cNvCxnSpPr/>
              <p:nvPr/>
            </p:nvCxnSpPr>
            <p:spPr>
              <a:xfrm>
                <a:off x="1143000" y="1013792"/>
                <a:ext cx="7278204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1143000" y="5377069"/>
                <a:ext cx="7278204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328110" y="795130"/>
                <a:ext cx="0" cy="478305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8279296" y="795130"/>
                <a:ext cx="0" cy="478305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402978" y="4835044"/>
              <a:ext cx="19912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# </a:t>
              </a:r>
              <a:r>
                <a:rPr lang="ko-KR" altLang="en-US" sz="24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기상청 </a:t>
              </a:r>
              <a:r>
                <a:rPr lang="en-US" altLang="ko-KR" sz="24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API</a:t>
              </a:r>
              <a:r>
                <a:rPr lang="ko-KR" altLang="en-US" sz="24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를 사용</a:t>
              </a:r>
              <a:endParaRPr lang="en-US" altLang="ko-KR" sz="22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</p:grpSp>
      <p:pic>
        <p:nvPicPr>
          <p:cNvPr id="3" name="2">
            <a:hlinkClick r:id="" action="ppaction://media"/>
            <a:extLst>
              <a:ext uri="{FF2B5EF4-FFF2-40B4-BE49-F238E27FC236}">
                <a16:creationId xmlns:a16="http://schemas.microsoft.com/office/drawing/2014/main" id="{2C50D483-843A-42C6-AA6B-DB85342DAD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54790" y="866202"/>
            <a:ext cx="6773851" cy="412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7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57165-5053-4729-B3E9-D6FE33B4EA82}" type="slidenum">
              <a:rPr lang="ko-KR" altLang="en-US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pPr/>
              <a:t>53</a:t>
            </a:fld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1325007" y="406824"/>
            <a:ext cx="2372350" cy="388306"/>
          </a:xfrm>
        </p:spPr>
        <p:txBody>
          <a:bodyPr>
            <a:noAutofit/>
          </a:bodyPr>
          <a:lstStyle/>
          <a:p>
            <a:pPr algn="ctr"/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주요 코드 부분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139700" y="6419850"/>
            <a:ext cx="749300" cy="322263"/>
          </a:xfrm>
        </p:spPr>
        <p:txBody>
          <a:bodyPr/>
          <a:lstStyle/>
          <a:p>
            <a:r>
              <a:rPr lang="en-US" altLang="ko-KR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ADSTORE</a:t>
            </a:r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7" name="Text Placeholder 37"/>
          <p:cNvSpPr txBox="1">
            <a:spLocks/>
          </p:cNvSpPr>
          <p:nvPr/>
        </p:nvSpPr>
        <p:spPr>
          <a:xfrm>
            <a:off x="69914" y="135468"/>
            <a:ext cx="909270" cy="788872"/>
          </a:xfrm>
          <a:prstGeom prst="bracketPair">
            <a:avLst>
              <a:gd name="adj" fmla="val 14425"/>
            </a:avLst>
          </a:prstGeom>
          <a:solidFill>
            <a:srgbClr val="FFFFFF"/>
          </a:solidFill>
          <a:ln w="19050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spc="-70" baseline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  <a:p>
            <a:r>
              <a:rPr lang="en-US" altLang="ko-KR" sz="1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JESUS</a:t>
            </a:r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 </a:t>
            </a:r>
          </a:p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914" y="1198340"/>
            <a:ext cx="913513" cy="3170099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 err="1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개발동기</a:t>
            </a:r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개발환경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역할분담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en-US" altLang="ko-KR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DB</a:t>
            </a:r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설계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시연</a:t>
            </a:r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0" name="Text Placeholder 39"/>
          <p:cNvSpPr>
            <a:spLocks noGrp="1"/>
          </p:cNvSpPr>
          <p:nvPr>
            <p:ph type="body" sz="quarter" idx="19"/>
          </p:nvPr>
        </p:nvSpPr>
        <p:spPr>
          <a:xfrm>
            <a:off x="69914" y="1340808"/>
            <a:ext cx="909271" cy="289958"/>
          </a:xfrm>
        </p:spPr>
        <p:txBody>
          <a:bodyPr/>
          <a:lstStyle/>
          <a:p>
            <a:pPr algn="ctr"/>
            <a:r>
              <a:rPr lang="en-US" altLang="ko-KR" sz="1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INDEX</a:t>
            </a:r>
            <a:endParaRPr lang="ko-KR" altLang="en-US" sz="18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914" y="3397038"/>
            <a:ext cx="904145" cy="307777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소개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-410818" y="-211453"/>
            <a:ext cx="10426148" cy="7216982"/>
          </a:xfrm>
          <a:prstGeom prst="rect">
            <a:avLst/>
          </a:prstGeom>
          <a:solidFill>
            <a:schemeClr val="tx1"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179996" y="529904"/>
            <a:ext cx="7278204" cy="5161241"/>
            <a:chOff x="1179996" y="529904"/>
            <a:chExt cx="7278204" cy="5161241"/>
          </a:xfrm>
        </p:grpSpPr>
        <p:grpSp>
          <p:nvGrpSpPr>
            <p:cNvPr id="33" name="그룹 32"/>
            <p:cNvGrpSpPr/>
            <p:nvPr/>
          </p:nvGrpSpPr>
          <p:grpSpPr>
            <a:xfrm>
              <a:off x="1179996" y="529904"/>
              <a:ext cx="7278204" cy="5161241"/>
              <a:chOff x="1776344" y="135468"/>
              <a:chExt cx="7278204" cy="5161241"/>
            </a:xfrm>
          </p:grpSpPr>
          <p:grpSp>
            <p:nvGrpSpPr>
              <p:cNvPr id="26" name="그룹 25"/>
              <p:cNvGrpSpPr/>
              <p:nvPr/>
            </p:nvGrpSpPr>
            <p:grpSpPr>
              <a:xfrm>
                <a:off x="1776344" y="135468"/>
                <a:ext cx="7278204" cy="4783059"/>
                <a:chOff x="1143000" y="795130"/>
                <a:chExt cx="7278204" cy="4783059"/>
              </a:xfrm>
            </p:grpSpPr>
            <p:cxnSp>
              <p:nvCxnSpPr>
                <p:cNvPr id="29" name="직선 연결선 28"/>
                <p:cNvCxnSpPr/>
                <p:nvPr/>
              </p:nvCxnSpPr>
              <p:spPr>
                <a:xfrm>
                  <a:off x="1143000" y="1013792"/>
                  <a:ext cx="7278204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연결선 29"/>
                <p:cNvCxnSpPr/>
                <p:nvPr/>
              </p:nvCxnSpPr>
              <p:spPr>
                <a:xfrm>
                  <a:off x="1143000" y="5377069"/>
                  <a:ext cx="7278204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/>
                <p:cNvCxnSpPr/>
                <p:nvPr/>
              </p:nvCxnSpPr>
              <p:spPr>
                <a:xfrm>
                  <a:off x="1328110" y="795130"/>
                  <a:ext cx="0" cy="4783059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직선 연결선 31"/>
                <p:cNvCxnSpPr/>
                <p:nvPr/>
              </p:nvCxnSpPr>
              <p:spPr>
                <a:xfrm>
                  <a:off x="8279296" y="795130"/>
                  <a:ext cx="0" cy="4783059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TextBox 14"/>
              <p:cNvSpPr txBox="1"/>
              <p:nvPr/>
            </p:nvSpPr>
            <p:spPr>
              <a:xfrm>
                <a:off x="3843230" y="4835044"/>
                <a:ext cx="31390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# </a:t>
                </a:r>
                <a:r>
                  <a:rPr lang="ko-KR" altLang="en-US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사용하고자 하는 아이템 값 추출</a:t>
                </a:r>
                <a:endParaRPr lang="en-US" altLang="ko-KR" sz="22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endParaRPr>
              </a:p>
            </p:txBody>
          </p:sp>
        </p:grp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0566" y="843699"/>
              <a:ext cx="6743636" cy="4172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638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57165-5053-4729-B3E9-D6FE33B4EA82}" type="slidenum">
              <a:rPr lang="ko-KR" altLang="en-US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pPr/>
              <a:t>54</a:t>
            </a:fld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1325007" y="406824"/>
            <a:ext cx="2372350" cy="388306"/>
          </a:xfrm>
        </p:spPr>
        <p:txBody>
          <a:bodyPr>
            <a:noAutofit/>
          </a:bodyPr>
          <a:lstStyle/>
          <a:p>
            <a:pPr algn="ctr"/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주요 코드 부분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139700" y="6419850"/>
            <a:ext cx="749300" cy="322263"/>
          </a:xfrm>
        </p:spPr>
        <p:txBody>
          <a:bodyPr/>
          <a:lstStyle/>
          <a:p>
            <a:r>
              <a:rPr lang="en-US" altLang="ko-KR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ADSTORE</a:t>
            </a:r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7" name="Text Placeholder 37"/>
          <p:cNvSpPr txBox="1">
            <a:spLocks/>
          </p:cNvSpPr>
          <p:nvPr/>
        </p:nvSpPr>
        <p:spPr>
          <a:xfrm>
            <a:off x="69914" y="135468"/>
            <a:ext cx="909270" cy="788872"/>
          </a:xfrm>
          <a:prstGeom prst="bracketPair">
            <a:avLst>
              <a:gd name="adj" fmla="val 14425"/>
            </a:avLst>
          </a:prstGeom>
          <a:solidFill>
            <a:srgbClr val="FFFFFF"/>
          </a:solidFill>
          <a:ln w="19050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spc="-70" baseline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  <a:p>
            <a:r>
              <a:rPr lang="en-US" altLang="ko-KR" sz="1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JESUS</a:t>
            </a:r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 </a:t>
            </a:r>
          </a:p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914" y="1198340"/>
            <a:ext cx="913513" cy="3170099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 err="1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개발동기</a:t>
            </a:r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개발환경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역할분담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en-US" altLang="ko-KR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DB</a:t>
            </a:r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설계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시연</a:t>
            </a:r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0" name="Text Placeholder 39"/>
          <p:cNvSpPr>
            <a:spLocks noGrp="1"/>
          </p:cNvSpPr>
          <p:nvPr>
            <p:ph type="body" sz="quarter" idx="19"/>
          </p:nvPr>
        </p:nvSpPr>
        <p:spPr>
          <a:xfrm>
            <a:off x="69914" y="1340808"/>
            <a:ext cx="909271" cy="289958"/>
          </a:xfrm>
        </p:spPr>
        <p:txBody>
          <a:bodyPr/>
          <a:lstStyle/>
          <a:p>
            <a:pPr algn="ctr"/>
            <a:r>
              <a:rPr lang="en-US" altLang="ko-KR" sz="1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INDEX</a:t>
            </a:r>
            <a:endParaRPr lang="ko-KR" altLang="en-US" sz="18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914" y="3397038"/>
            <a:ext cx="904145" cy="307777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소개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-410818" y="-211453"/>
            <a:ext cx="10426148" cy="7216982"/>
          </a:xfrm>
          <a:prstGeom prst="rect">
            <a:avLst/>
          </a:prstGeom>
          <a:solidFill>
            <a:schemeClr val="tx1"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79996" y="529904"/>
            <a:ext cx="7278204" cy="5161241"/>
            <a:chOff x="1179996" y="529904"/>
            <a:chExt cx="7278204" cy="5161241"/>
          </a:xfrm>
        </p:grpSpPr>
        <p:grpSp>
          <p:nvGrpSpPr>
            <p:cNvPr id="33" name="그룹 32"/>
            <p:cNvGrpSpPr/>
            <p:nvPr/>
          </p:nvGrpSpPr>
          <p:grpSpPr>
            <a:xfrm>
              <a:off x="1179996" y="529904"/>
              <a:ext cx="7278204" cy="5161241"/>
              <a:chOff x="1776344" y="135468"/>
              <a:chExt cx="7278204" cy="5161241"/>
            </a:xfrm>
          </p:grpSpPr>
          <p:grpSp>
            <p:nvGrpSpPr>
              <p:cNvPr id="26" name="그룹 25"/>
              <p:cNvGrpSpPr/>
              <p:nvPr/>
            </p:nvGrpSpPr>
            <p:grpSpPr>
              <a:xfrm>
                <a:off x="1776344" y="135468"/>
                <a:ext cx="7278204" cy="4783059"/>
                <a:chOff x="1143000" y="795130"/>
                <a:chExt cx="7278204" cy="4783059"/>
              </a:xfrm>
            </p:grpSpPr>
            <p:cxnSp>
              <p:nvCxnSpPr>
                <p:cNvPr id="29" name="직선 연결선 28"/>
                <p:cNvCxnSpPr/>
                <p:nvPr/>
              </p:nvCxnSpPr>
              <p:spPr>
                <a:xfrm>
                  <a:off x="1143000" y="1013792"/>
                  <a:ext cx="7278204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연결선 29"/>
                <p:cNvCxnSpPr/>
                <p:nvPr/>
              </p:nvCxnSpPr>
              <p:spPr>
                <a:xfrm>
                  <a:off x="1143000" y="5377069"/>
                  <a:ext cx="7278204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/>
                <p:cNvCxnSpPr/>
                <p:nvPr/>
              </p:nvCxnSpPr>
              <p:spPr>
                <a:xfrm>
                  <a:off x="1328110" y="795130"/>
                  <a:ext cx="0" cy="4783059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직선 연결선 31"/>
                <p:cNvCxnSpPr/>
                <p:nvPr/>
              </p:nvCxnSpPr>
              <p:spPr>
                <a:xfrm>
                  <a:off x="8279296" y="795130"/>
                  <a:ext cx="0" cy="4783059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TextBox 14"/>
              <p:cNvSpPr txBox="1"/>
              <p:nvPr/>
            </p:nvSpPr>
            <p:spPr>
              <a:xfrm>
                <a:off x="3087858" y="4835044"/>
                <a:ext cx="46570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# </a:t>
                </a:r>
                <a:r>
                  <a:rPr lang="ko-KR" altLang="en-US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조건에 맞는 날씨 데이터 시각화 이미지 가져오기</a:t>
                </a:r>
                <a:endParaRPr lang="en-US" altLang="ko-KR" sz="22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endParaRPr>
              </a:p>
            </p:txBody>
          </p:sp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4669" y="855351"/>
              <a:ext cx="6719594" cy="41388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794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57165-5053-4729-B3E9-D6FE33B4EA82}" type="slidenum">
              <a:rPr lang="ko-KR" altLang="en-US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pPr/>
              <a:t>55</a:t>
            </a:fld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1325007" y="406824"/>
            <a:ext cx="2372350" cy="388306"/>
          </a:xfrm>
        </p:spPr>
        <p:txBody>
          <a:bodyPr>
            <a:noAutofit/>
          </a:bodyPr>
          <a:lstStyle/>
          <a:p>
            <a:pPr algn="ctr"/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주요 코드 부분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139700" y="6419850"/>
            <a:ext cx="749300" cy="322263"/>
          </a:xfrm>
        </p:spPr>
        <p:txBody>
          <a:bodyPr/>
          <a:lstStyle/>
          <a:p>
            <a:r>
              <a:rPr lang="en-US" altLang="ko-KR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ADSTORE</a:t>
            </a:r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7" name="Text Placeholder 37"/>
          <p:cNvSpPr txBox="1">
            <a:spLocks/>
          </p:cNvSpPr>
          <p:nvPr/>
        </p:nvSpPr>
        <p:spPr>
          <a:xfrm>
            <a:off x="69914" y="135468"/>
            <a:ext cx="909270" cy="788872"/>
          </a:xfrm>
          <a:prstGeom prst="bracketPair">
            <a:avLst>
              <a:gd name="adj" fmla="val 14425"/>
            </a:avLst>
          </a:prstGeom>
          <a:solidFill>
            <a:srgbClr val="FFFFFF"/>
          </a:solidFill>
          <a:ln w="19050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spc="-70" baseline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  <a:p>
            <a:r>
              <a:rPr lang="en-US" altLang="ko-KR" sz="1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JESUS</a:t>
            </a:r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 </a:t>
            </a:r>
          </a:p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914" y="1198340"/>
            <a:ext cx="913513" cy="3170099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 err="1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개발동기</a:t>
            </a:r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개발환경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역할분담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en-US" altLang="ko-KR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DB</a:t>
            </a:r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설계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시연</a:t>
            </a:r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0" name="Text Placeholder 39"/>
          <p:cNvSpPr>
            <a:spLocks noGrp="1"/>
          </p:cNvSpPr>
          <p:nvPr>
            <p:ph type="body" sz="quarter" idx="19"/>
          </p:nvPr>
        </p:nvSpPr>
        <p:spPr>
          <a:xfrm>
            <a:off x="69914" y="1340808"/>
            <a:ext cx="909271" cy="289958"/>
          </a:xfrm>
        </p:spPr>
        <p:txBody>
          <a:bodyPr/>
          <a:lstStyle/>
          <a:p>
            <a:pPr algn="ctr"/>
            <a:r>
              <a:rPr lang="en-US" altLang="ko-KR" sz="1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INDEX</a:t>
            </a:r>
            <a:endParaRPr lang="ko-KR" altLang="en-US" sz="18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914" y="3397038"/>
            <a:ext cx="904145" cy="307777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소개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-410818" y="-211453"/>
            <a:ext cx="10426148" cy="7216982"/>
          </a:xfrm>
          <a:prstGeom prst="rect">
            <a:avLst/>
          </a:prstGeom>
          <a:solidFill>
            <a:schemeClr val="tx1"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79996" y="529904"/>
            <a:ext cx="7278204" cy="5530573"/>
            <a:chOff x="1179996" y="529904"/>
            <a:chExt cx="7278204" cy="5530573"/>
          </a:xfrm>
        </p:grpSpPr>
        <p:grpSp>
          <p:nvGrpSpPr>
            <p:cNvPr id="33" name="그룹 32"/>
            <p:cNvGrpSpPr/>
            <p:nvPr/>
          </p:nvGrpSpPr>
          <p:grpSpPr>
            <a:xfrm>
              <a:off x="1179996" y="529904"/>
              <a:ext cx="7278204" cy="5530573"/>
              <a:chOff x="1776344" y="135468"/>
              <a:chExt cx="7278204" cy="5530573"/>
            </a:xfrm>
          </p:grpSpPr>
          <p:grpSp>
            <p:nvGrpSpPr>
              <p:cNvPr id="26" name="그룹 25"/>
              <p:cNvGrpSpPr/>
              <p:nvPr/>
            </p:nvGrpSpPr>
            <p:grpSpPr>
              <a:xfrm>
                <a:off x="1776344" y="135468"/>
                <a:ext cx="7278204" cy="4783059"/>
                <a:chOff x="1143000" y="795130"/>
                <a:chExt cx="7278204" cy="4783059"/>
              </a:xfrm>
            </p:grpSpPr>
            <p:cxnSp>
              <p:nvCxnSpPr>
                <p:cNvPr id="29" name="직선 연결선 28"/>
                <p:cNvCxnSpPr/>
                <p:nvPr/>
              </p:nvCxnSpPr>
              <p:spPr>
                <a:xfrm>
                  <a:off x="1143000" y="1013792"/>
                  <a:ext cx="7278204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연결선 29"/>
                <p:cNvCxnSpPr/>
                <p:nvPr/>
              </p:nvCxnSpPr>
              <p:spPr>
                <a:xfrm>
                  <a:off x="1143000" y="5377069"/>
                  <a:ext cx="7278204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/>
                <p:cNvCxnSpPr/>
                <p:nvPr/>
              </p:nvCxnSpPr>
              <p:spPr>
                <a:xfrm>
                  <a:off x="1328110" y="795130"/>
                  <a:ext cx="0" cy="4783059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직선 연결선 31"/>
                <p:cNvCxnSpPr/>
                <p:nvPr/>
              </p:nvCxnSpPr>
              <p:spPr>
                <a:xfrm>
                  <a:off x="8279296" y="795130"/>
                  <a:ext cx="0" cy="4783059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TextBox 14"/>
              <p:cNvSpPr txBox="1"/>
              <p:nvPr/>
            </p:nvSpPr>
            <p:spPr>
              <a:xfrm>
                <a:off x="2978528" y="4835044"/>
                <a:ext cx="441178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 latinLnBrk="1"/>
                <a:r>
                  <a:rPr lang="en-US" altLang="ko-KR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# </a:t>
                </a:r>
                <a:r>
                  <a:rPr lang="ko-KR" altLang="en-US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기상청에서 수집한 데이터를 </a:t>
                </a:r>
                <a:r>
                  <a:rPr lang="en-US" altLang="ko-KR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csv</a:t>
                </a:r>
                <a:r>
                  <a:rPr lang="ko-KR" altLang="en-US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파일</a:t>
                </a:r>
                <a:endParaRPr lang="en-US" altLang="ko-KR" sz="24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endParaRPr>
              </a:p>
              <a:p>
                <a:pPr fontAlgn="base" latinLnBrk="1"/>
                <a:r>
                  <a:rPr lang="en-US" altLang="ko-KR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# R</a:t>
                </a:r>
                <a:r>
                  <a:rPr lang="ko-KR" altLang="en-US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언어로 </a:t>
                </a:r>
                <a:r>
                  <a:rPr lang="ko-KR" altLang="en-US" sz="2400" b="1" dirty="0" err="1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읽어들여</a:t>
                </a:r>
                <a:r>
                  <a:rPr lang="ko-KR" altLang="en-US" sz="2400" b="1" dirty="0">
                    <a:solidFill>
                      <a:schemeClr val="bg1"/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 시각화 이미지 생성 및 저장</a:t>
                </a:r>
              </a:p>
            </p:txBody>
          </p:sp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4608" y="864059"/>
              <a:ext cx="6719594" cy="41102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403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57165-5053-4729-B3E9-D6FE33B4EA82}" type="slidenum">
              <a:rPr lang="ko-KR" altLang="en-US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pPr/>
              <a:t>56</a:t>
            </a:fld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1325007" y="406824"/>
            <a:ext cx="2372350" cy="388306"/>
          </a:xfrm>
        </p:spPr>
        <p:txBody>
          <a:bodyPr>
            <a:noAutofit/>
          </a:bodyPr>
          <a:lstStyle/>
          <a:p>
            <a:pPr algn="ctr"/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주요 에러 사항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139700" y="6419850"/>
            <a:ext cx="749300" cy="322263"/>
          </a:xfrm>
        </p:spPr>
        <p:txBody>
          <a:bodyPr/>
          <a:lstStyle/>
          <a:p>
            <a:r>
              <a:rPr lang="en-US" altLang="ko-KR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ADSTORE</a:t>
            </a:r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7" name="Text Placeholder 37"/>
          <p:cNvSpPr txBox="1">
            <a:spLocks/>
          </p:cNvSpPr>
          <p:nvPr/>
        </p:nvSpPr>
        <p:spPr>
          <a:xfrm>
            <a:off x="69914" y="135468"/>
            <a:ext cx="909270" cy="788872"/>
          </a:xfrm>
          <a:prstGeom prst="bracketPair">
            <a:avLst>
              <a:gd name="adj" fmla="val 14425"/>
            </a:avLst>
          </a:prstGeom>
          <a:solidFill>
            <a:srgbClr val="FFFFFF"/>
          </a:solidFill>
          <a:ln w="19050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spc="-70" baseline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  <a:p>
            <a:r>
              <a:rPr lang="en-US" altLang="ko-KR" sz="1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JESUS</a:t>
            </a:r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 </a:t>
            </a:r>
          </a:p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914" y="1198340"/>
            <a:ext cx="913513" cy="3385542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주제 및 목적</a:t>
            </a:r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개발환경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역할분담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설계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시연</a:t>
            </a:r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후기</a:t>
            </a:r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0" name="Text Placeholder 39"/>
          <p:cNvSpPr>
            <a:spLocks noGrp="1"/>
          </p:cNvSpPr>
          <p:nvPr>
            <p:ph type="body" sz="quarter" idx="19"/>
          </p:nvPr>
        </p:nvSpPr>
        <p:spPr>
          <a:xfrm>
            <a:off x="69914" y="1340808"/>
            <a:ext cx="909271" cy="289958"/>
          </a:xfrm>
        </p:spPr>
        <p:txBody>
          <a:bodyPr/>
          <a:lstStyle/>
          <a:p>
            <a:pPr algn="ctr"/>
            <a:r>
              <a:rPr lang="en-US" altLang="ko-KR" sz="1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INDEX</a:t>
            </a:r>
            <a:endParaRPr lang="ko-KR" altLang="en-US" sz="18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914" y="3397038"/>
            <a:ext cx="904145" cy="307777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소개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5235C8F-82C3-42C7-8B05-EE438A29860F}"/>
              </a:ext>
            </a:extLst>
          </p:cNvPr>
          <p:cNvSpPr/>
          <p:nvPr/>
        </p:nvSpPr>
        <p:spPr>
          <a:xfrm>
            <a:off x="0" y="-1"/>
            <a:ext cx="10015330" cy="7005529"/>
          </a:xfrm>
          <a:prstGeom prst="rect">
            <a:avLst/>
          </a:prstGeom>
          <a:solidFill>
            <a:schemeClr val="tx1"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1FA420-53DF-4CE5-A9B2-A9DF7A500DF6}"/>
              </a:ext>
            </a:extLst>
          </p:cNvPr>
          <p:cNvGrpSpPr/>
          <p:nvPr/>
        </p:nvGrpSpPr>
        <p:grpSpPr>
          <a:xfrm>
            <a:off x="1179996" y="529904"/>
            <a:ext cx="7278204" cy="5528781"/>
            <a:chOff x="1776344" y="135468"/>
            <a:chExt cx="7278204" cy="552878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B6AB6B7-A23D-40B5-947B-90F6E8AFBA34}"/>
                </a:ext>
              </a:extLst>
            </p:cNvPr>
            <p:cNvGrpSpPr/>
            <p:nvPr/>
          </p:nvGrpSpPr>
          <p:grpSpPr>
            <a:xfrm>
              <a:off x="1776344" y="135468"/>
              <a:ext cx="7278204" cy="4783059"/>
              <a:chOff x="1143000" y="795130"/>
              <a:chExt cx="7278204" cy="4783059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C3DD9370-1763-4971-9C15-30B2B456A364}"/>
                  </a:ext>
                </a:extLst>
              </p:cNvPr>
              <p:cNvCxnSpPr/>
              <p:nvPr/>
            </p:nvCxnSpPr>
            <p:spPr>
              <a:xfrm>
                <a:off x="1143000" y="1013792"/>
                <a:ext cx="7278204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4564E3B7-83E7-4E61-89F6-8F5D29A20C37}"/>
                  </a:ext>
                </a:extLst>
              </p:cNvPr>
              <p:cNvCxnSpPr/>
              <p:nvPr/>
            </p:nvCxnSpPr>
            <p:spPr>
              <a:xfrm>
                <a:off x="1143000" y="5377069"/>
                <a:ext cx="7278204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BD255C38-3983-41D4-8F93-836397C44332}"/>
                  </a:ext>
                </a:extLst>
              </p:cNvPr>
              <p:cNvCxnSpPr/>
              <p:nvPr/>
            </p:nvCxnSpPr>
            <p:spPr>
              <a:xfrm>
                <a:off x="1328110" y="795130"/>
                <a:ext cx="0" cy="478305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29A953E0-C75B-44AF-B13E-AB551A3DDE14}"/>
                  </a:ext>
                </a:extLst>
              </p:cNvPr>
              <p:cNvCxnSpPr/>
              <p:nvPr/>
            </p:nvCxnSpPr>
            <p:spPr>
              <a:xfrm>
                <a:off x="8279296" y="795130"/>
                <a:ext cx="0" cy="478305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36717C-8E61-43C6-9470-9710683D8826}"/>
                </a:ext>
              </a:extLst>
            </p:cNvPr>
            <p:cNvSpPr txBox="1"/>
            <p:nvPr/>
          </p:nvSpPr>
          <p:spPr>
            <a:xfrm>
              <a:off x="3515101" y="4833252"/>
              <a:ext cx="380905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 latinLnBrk="1"/>
              <a:r>
                <a:rPr lang="en-US" altLang="ko-KR" sz="24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# </a:t>
              </a:r>
              <a:r>
                <a:rPr lang="en-US" altLang="ko-KR" sz="2400" b="1" dirty="0" err="1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NullPointException</a:t>
              </a:r>
              <a:r>
                <a:rPr lang="en-US" altLang="ko-KR" sz="24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 </a:t>
              </a:r>
              <a:r>
                <a:rPr lang="ko-KR" altLang="en-US" sz="24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에러</a:t>
              </a:r>
              <a:endParaRPr lang="en-US" altLang="ko-KR" sz="2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  <a:p>
              <a:pPr fontAlgn="base" latinLnBrk="1"/>
              <a:r>
                <a:rPr lang="en-US" altLang="ko-KR" sz="24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# null</a:t>
              </a:r>
              <a:r>
                <a:rPr lang="ko-KR" altLang="en-US" sz="24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 값 입력 혹은 출력으로 인한 에러</a:t>
              </a:r>
              <a:endParaRPr lang="en-US" altLang="ko-KR" sz="2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B03F8EA-CA6A-4121-9A0E-AA1D8C280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786" y="897155"/>
            <a:ext cx="6291810" cy="408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4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57165-5053-4729-B3E9-D6FE33B4EA82}" type="slidenum">
              <a:rPr lang="ko-KR" altLang="en-US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pPr/>
              <a:t>57</a:t>
            </a:fld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1325007" y="406824"/>
            <a:ext cx="2372350" cy="388306"/>
          </a:xfrm>
        </p:spPr>
        <p:txBody>
          <a:bodyPr>
            <a:noAutofit/>
          </a:bodyPr>
          <a:lstStyle/>
          <a:p>
            <a:pPr algn="ctr"/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주요 에러 사항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139700" y="6419850"/>
            <a:ext cx="749300" cy="322263"/>
          </a:xfrm>
        </p:spPr>
        <p:txBody>
          <a:bodyPr/>
          <a:lstStyle/>
          <a:p>
            <a:r>
              <a:rPr lang="en-US" altLang="ko-KR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ADSTORE</a:t>
            </a:r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7" name="Text Placeholder 37"/>
          <p:cNvSpPr txBox="1">
            <a:spLocks/>
          </p:cNvSpPr>
          <p:nvPr/>
        </p:nvSpPr>
        <p:spPr>
          <a:xfrm>
            <a:off x="69914" y="135468"/>
            <a:ext cx="909270" cy="788872"/>
          </a:xfrm>
          <a:prstGeom prst="bracketPair">
            <a:avLst>
              <a:gd name="adj" fmla="val 14425"/>
            </a:avLst>
          </a:prstGeom>
          <a:solidFill>
            <a:srgbClr val="FFFFFF"/>
          </a:solidFill>
          <a:ln w="19050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spc="-70" baseline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  <a:p>
            <a:r>
              <a:rPr lang="en-US" altLang="ko-KR" sz="1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JESUS</a:t>
            </a:r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 </a:t>
            </a:r>
          </a:p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914" y="1198340"/>
            <a:ext cx="913513" cy="3385542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주제 및 목적</a:t>
            </a:r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개발환경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역할분담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설계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시연</a:t>
            </a:r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후기</a:t>
            </a:r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0" name="Text Placeholder 39"/>
          <p:cNvSpPr>
            <a:spLocks noGrp="1"/>
          </p:cNvSpPr>
          <p:nvPr>
            <p:ph type="body" sz="quarter" idx="19"/>
          </p:nvPr>
        </p:nvSpPr>
        <p:spPr>
          <a:xfrm>
            <a:off x="69914" y="1340808"/>
            <a:ext cx="909271" cy="289958"/>
          </a:xfrm>
        </p:spPr>
        <p:txBody>
          <a:bodyPr/>
          <a:lstStyle/>
          <a:p>
            <a:pPr algn="ctr"/>
            <a:r>
              <a:rPr lang="en-US" altLang="ko-KR" sz="1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INDEX</a:t>
            </a:r>
            <a:endParaRPr lang="ko-KR" altLang="en-US" sz="18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914" y="3397038"/>
            <a:ext cx="904145" cy="307777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소개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5235C8F-82C3-42C7-8B05-EE438A29860F}"/>
              </a:ext>
            </a:extLst>
          </p:cNvPr>
          <p:cNvSpPr/>
          <p:nvPr/>
        </p:nvSpPr>
        <p:spPr>
          <a:xfrm>
            <a:off x="0" y="-1"/>
            <a:ext cx="10015330" cy="7005529"/>
          </a:xfrm>
          <a:prstGeom prst="rect">
            <a:avLst/>
          </a:prstGeom>
          <a:solidFill>
            <a:schemeClr val="tx1"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1FA420-53DF-4CE5-A9B2-A9DF7A500DF6}"/>
              </a:ext>
            </a:extLst>
          </p:cNvPr>
          <p:cNvGrpSpPr/>
          <p:nvPr/>
        </p:nvGrpSpPr>
        <p:grpSpPr>
          <a:xfrm>
            <a:off x="1179996" y="529904"/>
            <a:ext cx="7278204" cy="5521502"/>
            <a:chOff x="1776344" y="135468"/>
            <a:chExt cx="7278204" cy="552150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B6AB6B7-A23D-40B5-947B-90F6E8AFBA34}"/>
                </a:ext>
              </a:extLst>
            </p:cNvPr>
            <p:cNvGrpSpPr/>
            <p:nvPr/>
          </p:nvGrpSpPr>
          <p:grpSpPr>
            <a:xfrm>
              <a:off x="1776344" y="135468"/>
              <a:ext cx="7278204" cy="4783059"/>
              <a:chOff x="1143000" y="795130"/>
              <a:chExt cx="7278204" cy="4783059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C3DD9370-1763-4971-9C15-30B2B456A364}"/>
                  </a:ext>
                </a:extLst>
              </p:cNvPr>
              <p:cNvCxnSpPr/>
              <p:nvPr/>
            </p:nvCxnSpPr>
            <p:spPr>
              <a:xfrm>
                <a:off x="1143000" y="1013792"/>
                <a:ext cx="7278204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4564E3B7-83E7-4E61-89F6-8F5D29A20C37}"/>
                  </a:ext>
                </a:extLst>
              </p:cNvPr>
              <p:cNvCxnSpPr/>
              <p:nvPr/>
            </p:nvCxnSpPr>
            <p:spPr>
              <a:xfrm>
                <a:off x="1143000" y="5377069"/>
                <a:ext cx="7278204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BD255C38-3983-41D4-8F93-836397C44332}"/>
                  </a:ext>
                </a:extLst>
              </p:cNvPr>
              <p:cNvCxnSpPr/>
              <p:nvPr/>
            </p:nvCxnSpPr>
            <p:spPr>
              <a:xfrm>
                <a:off x="1328110" y="795130"/>
                <a:ext cx="0" cy="478305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29A953E0-C75B-44AF-B13E-AB551A3DDE14}"/>
                  </a:ext>
                </a:extLst>
              </p:cNvPr>
              <p:cNvCxnSpPr/>
              <p:nvPr/>
            </p:nvCxnSpPr>
            <p:spPr>
              <a:xfrm>
                <a:off x="8279296" y="795130"/>
                <a:ext cx="0" cy="478305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36717C-8E61-43C6-9470-9710683D8826}"/>
                </a:ext>
              </a:extLst>
            </p:cNvPr>
            <p:cNvSpPr txBox="1"/>
            <p:nvPr/>
          </p:nvSpPr>
          <p:spPr>
            <a:xfrm>
              <a:off x="2832847" y="4825973"/>
              <a:ext cx="516519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 latinLnBrk="1"/>
              <a:r>
                <a:rPr lang="en-US" altLang="ko-KR" sz="24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# </a:t>
              </a:r>
              <a:r>
                <a:rPr lang="en-US" altLang="ko-KR" sz="2400" b="1" dirty="0" err="1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SQLException</a:t>
              </a:r>
              <a:r>
                <a:rPr lang="en-US" altLang="ko-KR" sz="24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 </a:t>
              </a:r>
              <a:r>
                <a:rPr lang="ko-KR" altLang="en-US" sz="24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에러</a:t>
              </a:r>
              <a:endParaRPr lang="en-US" altLang="ko-KR" sz="2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  <a:p>
              <a:pPr fontAlgn="base" latinLnBrk="1"/>
              <a:r>
                <a:rPr lang="en-US" altLang="ko-KR" sz="24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# </a:t>
              </a:r>
              <a:r>
                <a:rPr lang="en-US" altLang="ko-KR" sz="2400" b="1" dirty="0" err="1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db</a:t>
              </a:r>
              <a:r>
                <a:rPr lang="ko-KR" altLang="en-US" sz="24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의 컬럼 유형과 </a:t>
              </a:r>
              <a:r>
                <a:rPr lang="ko-KR" altLang="en-US" sz="2400" b="1" dirty="0" err="1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입력값의</a:t>
              </a:r>
              <a:r>
                <a:rPr lang="ko-KR" altLang="en-US" sz="24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 유형이 달라서 생기는 에러</a:t>
              </a:r>
              <a:endParaRPr lang="en-US" altLang="ko-KR" sz="2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0E337D9-F5D5-4077-B18A-99228AA00C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346"/>
          <a:stretch/>
        </p:blipFill>
        <p:spPr>
          <a:xfrm>
            <a:off x="1577870" y="946907"/>
            <a:ext cx="6596515" cy="394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07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57165-5053-4729-B3E9-D6FE33B4EA82}" type="slidenum">
              <a:rPr lang="ko-KR" altLang="en-US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pPr/>
              <a:t>58</a:t>
            </a:fld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pPr algn="ctr"/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시연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139700" y="6419850"/>
            <a:ext cx="749300" cy="322263"/>
          </a:xfrm>
        </p:spPr>
        <p:txBody>
          <a:bodyPr/>
          <a:lstStyle/>
          <a:p>
            <a:r>
              <a:rPr lang="en-US" altLang="ko-KR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ADSTORE</a:t>
            </a:r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7" name="Text Placeholder 37"/>
          <p:cNvSpPr txBox="1">
            <a:spLocks/>
          </p:cNvSpPr>
          <p:nvPr/>
        </p:nvSpPr>
        <p:spPr>
          <a:xfrm>
            <a:off x="69914" y="135468"/>
            <a:ext cx="909270" cy="788872"/>
          </a:xfrm>
          <a:prstGeom prst="bracketPair">
            <a:avLst>
              <a:gd name="adj" fmla="val 14425"/>
            </a:avLst>
          </a:prstGeom>
          <a:solidFill>
            <a:srgbClr val="FFFFFF"/>
          </a:solidFill>
          <a:ln w="19050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spc="-70" baseline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  <a:p>
            <a:r>
              <a:rPr lang="en-US" altLang="ko-KR" sz="1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JESUS</a:t>
            </a:r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 </a:t>
            </a:r>
          </a:p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914" y="1198340"/>
            <a:ext cx="913513" cy="3385542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주제 및 목적</a:t>
            </a:r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개발환경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역할분담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en-US" altLang="ko-KR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DB</a:t>
            </a:r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설계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소개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후기</a:t>
            </a:r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0" name="Text Placeholder 39"/>
          <p:cNvSpPr>
            <a:spLocks noGrp="1"/>
          </p:cNvSpPr>
          <p:nvPr>
            <p:ph type="body" sz="quarter" idx="19"/>
          </p:nvPr>
        </p:nvSpPr>
        <p:spPr>
          <a:xfrm>
            <a:off x="69914" y="1340808"/>
            <a:ext cx="909271" cy="289958"/>
          </a:xfrm>
        </p:spPr>
        <p:txBody>
          <a:bodyPr/>
          <a:lstStyle/>
          <a:p>
            <a:pPr algn="ctr"/>
            <a:r>
              <a:rPr lang="en-US" altLang="ko-KR" sz="1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INDEX</a:t>
            </a:r>
            <a:endParaRPr lang="ko-KR" altLang="en-US" sz="18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039" y="3813767"/>
            <a:ext cx="904145" cy="307777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시연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210339" y="844826"/>
            <a:ext cx="3488635" cy="4800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sx="103000" sy="103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부제목 3"/>
          <p:cNvSpPr txBox="1">
            <a:spLocks/>
          </p:cNvSpPr>
          <p:nvPr/>
        </p:nvSpPr>
        <p:spPr>
          <a:xfrm>
            <a:off x="3619500" y="4094531"/>
            <a:ext cx="2667000" cy="547816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altLang="ko-KR" sz="1200" kern="1200" spc="-7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dirty="0">
                <a:hlinkClick r:id="rId3"/>
              </a:rPr>
              <a:t>JESUS project</a:t>
            </a:r>
            <a:endParaRPr lang="en-US" altLang="ko-KR" sz="15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3619500" y="1547534"/>
            <a:ext cx="2667000" cy="2676596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2600" kern="1200" spc="-7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</a:t>
            </a:r>
            <a:b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altLang="ko-KR" sz="48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Adobe Caslon Pro Bold" panose="0205070206050A020403" pitchFamily="18" charset="0"/>
              </a:rPr>
              <a:t>JESUS</a:t>
            </a:r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/>
            </a:r>
            <a:b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133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57165-5053-4729-B3E9-D6FE33B4EA82}" type="slidenum">
              <a:rPr lang="ko-KR" altLang="en-US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pPr/>
              <a:t>59</a:t>
            </a:fld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pPr algn="ctr"/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후기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139700" y="6419850"/>
            <a:ext cx="749300" cy="322263"/>
          </a:xfrm>
        </p:spPr>
        <p:txBody>
          <a:bodyPr/>
          <a:lstStyle/>
          <a:p>
            <a:r>
              <a:rPr lang="en-US" altLang="ko-KR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ADSTORE</a:t>
            </a:r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7" name="Text Placeholder 37"/>
          <p:cNvSpPr txBox="1">
            <a:spLocks/>
          </p:cNvSpPr>
          <p:nvPr/>
        </p:nvSpPr>
        <p:spPr>
          <a:xfrm>
            <a:off x="69914" y="135468"/>
            <a:ext cx="909270" cy="788872"/>
          </a:xfrm>
          <a:prstGeom prst="bracketPair">
            <a:avLst>
              <a:gd name="adj" fmla="val 14425"/>
            </a:avLst>
          </a:prstGeom>
          <a:solidFill>
            <a:srgbClr val="FFFFFF"/>
          </a:solidFill>
          <a:ln w="19050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spc="-70" baseline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  <a:p>
            <a:r>
              <a:rPr lang="en-US" altLang="ko-KR" sz="1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JESUS</a:t>
            </a:r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 </a:t>
            </a:r>
          </a:p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914" y="1198340"/>
            <a:ext cx="913513" cy="295465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주제 및 목적</a:t>
            </a:r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개발환경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역할분담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en-US" altLang="ko-KR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DB</a:t>
            </a:r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설계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소개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시연</a:t>
            </a:r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0" name="Text Placeholder 39"/>
          <p:cNvSpPr>
            <a:spLocks noGrp="1"/>
          </p:cNvSpPr>
          <p:nvPr>
            <p:ph type="body" sz="quarter" idx="19"/>
          </p:nvPr>
        </p:nvSpPr>
        <p:spPr>
          <a:xfrm>
            <a:off x="69914" y="1340808"/>
            <a:ext cx="909271" cy="289958"/>
          </a:xfrm>
        </p:spPr>
        <p:txBody>
          <a:bodyPr/>
          <a:lstStyle/>
          <a:p>
            <a:pPr algn="ctr"/>
            <a:r>
              <a:rPr lang="en-US" altLang="ko-KR" sz="1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INDEX</a:t>
            </a:r>
            <a:endParaRPr lang="ko-KR" altLang="en-US" sz="18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277" y="4152995"/>
            <a:ext cx="904145" cy="307777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후기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341347" y="1066397"/>
            <a:ext cx="8238390" cy="5353453"/>
            <a:chOff x="1341347" y="1066397"/>
            <a:chExt cx="8238390" cy="5353453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71163BD-F37B-460A-84A5-CA5C373951E5}"/>
                </a:ext>
              </a:extLst>
            </p:cNvPr>
            <p:cNvGrpSpPr/>
            <p:nvPr/>
          </p:nvGrpSpPr>
          <p:grpSpPr>
            <a:xfrm>
              <a:off x="1341347" y="1071153"/>
              <a:ext cx="2664596" cy="5348697"/>
              <a:chOff x="1417338" y="924340"/>
              <a:chExt cx="3674376" cy="5257190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96942D0-FC8D-4ABB-BD4C-9D75708B3FD5}"/>
                  </a:ext>
                </a:extLst>
              </p:cNvPr>
              <p:cNvSpPr/>
              <p:nvPr/>
            </p:nvSpPr>
            <p:spPr>
              <a:xfrm>
                <a:off x="1417338" y="924340"/>
                <a:ext cx="3674376" cy="525719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휴먼아미체" panose="02030504000101010101" pitchFamily="18" charset="-127"/>
                  <a:ea typeface="휴먼아미체" panose="02030504000101010101" pitchFamily="18" charset="-127"/>
                </a:endParaRPr>
              </a:p>
            </p:txBody>
          </p:sp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790D08EA-971E-4539-8AEE-C25987D74F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2950" y="1045960"/>
                <a:ext cx="2699474" cy="483038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</p:spPr>
            <p:txBody>
              <a:bodyPr vert="horz" lIns="0" tIns="0" rIns="0" bIns="0" rtlCol="0" anchor="ctr">
                <a:noAutofit/>
              </a:bodyPr>
              <a:lstStyle>
                <a:lvl1pPr marL="0" indent="0" algn="l" defTabSz="914400" rtl="0" eaLnBrk="1" latinLnBrk="1" hangingPunct="1">
                  <a:lnSpc>
                    <a:spcPct val="13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  <a:defRPr lang="en-US" sz="2600" kern="1200" spc="-70" baseline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ko-KR" altLang="en-US" sz="2000" b="1" dirty="0">
                    <a:solidFill>
                      <a:schemeClr val="accent4">
                        <a:lumMod val="75000"/>
                      </a:schemeClr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김진우</a:t>
                </a:r>
                <a:endParaRPr lang="en-US" altLang="ko-KR" sz="2000" b="1" dirty="0">
                  <a:solidFill>
                    <a:schemeClr val="accent4">
                      <a:lumMod val="75000"/>
                    </a:schemeClr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endParaRPr>
              </a:p>
            </p:txBody>
          </p:sp>
          <p:sp>
            <p:nvSpPr>
              <p:cNvPr id="13" name="Subtitle 2">
                <a:extLst>
                  <a:ext uri="{FF2B5EF4-FFF2-40B4-BE49-F238E27FC236}">
                    <a16:creationId xmlns:a16="http://schemas.microsoft.com/office/drawing/2014/main" id="{7D051831-5B1E-4577-A02B-3052FFCFE0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2950" y="1643150"/>
                <a:ext cx="2699474" cy="315502"/>
              </a:xfrm>
              <a:prstGeom prst="bracketPair">
                <a:avLst/>
              </a:prstGeom>
              <a:solidFill>
                <a:srgbClr val="FFFFFF"/>
              </a:solidFill>
              <a:ln w="3175" cap="flat" cmpd="sng" algn="ctr">
                <a:solidFill>
                  <a:schemeClr val="accent4"/>
                </a:solidFill>
                <a:prstDash val="solid"/>
                <a:miter lim="800000"/>
                <a:headEnd type="oval" w="sm" len="sm"/>
                <a:tailEnd type="oval" w="sm" len="sm"/>
              </a:ln>
              <a:effectLst>
                <a:outerShdw blurRad="355600" algn="ctr" rotWithShape="0">
                  <a:schemeClr val="tx1">
                    <a:lumMod val="40000"/>
                    <a:lumOff val="60000"/>
                    <a:alpha val="35000"/>
                  </a:schemeClr>
                </a:outerShdw>
              </a:effectLst>
            </p:spPr>
            <p:txBody>
    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 algn="ctr" defTabSz="914400" rtl="0" eaLnBrk="1" latinLnBrk="1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en-US" sz="1400" kern="1200" spc="-70" baseline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accent4"/>
                    </a:solidFill>
                    <a:latin typeface="+mj-ea"/>
                    <a:ea typeface="+mj-ea"/>
                    <a:cs typeface="+mn-cs"/>
                  </a:defRPr>
                </a:lvl1pPr>
                <a:lvl2pPr marL="457200" indent="0" algn="l" defTabSz="914400" rtl="0" eaLnBrk="1" latinLnBrk="1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 spc="-70" baseline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1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 spc="-70" baseline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1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-70" baseline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1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-70" baseline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600" dirty="0">
                    <a:solidFill>
                      <a:schemeClr val="accent4">
                        <a:lumMod val="75000"/>
                      </a:schemeClr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팀장</a:t>
                </a:r>
                <a:endParaRPr lang="ko-KR" altLang="en-US" sz="2000" dirty="0">
                  <a:solidFill>
                    <a:schemeClr val="accent4">
                      <a:lumMod val="75000"/>
                    </a:schemeClr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endParaRPr>
              </a:p>
            </p:txBody>
          </p:sp>
          <p:sp>
            <p:nvSpPr>
              <p:cNvPr id="14" name="Subtitle 2">
                <a:extLst>
                  <a:ext uri="{FF2B5EF4-FFF2-40B4-BE49-F238E27FC236}">
                    <a16:creationId xmlns:a16="http://schemas.microsoft.com/office/drawing/2014/main" id="{49D0925C-B1D4-480F-8253-1BDF1C55E3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04789" y="2072804"/>
                <a:ext cx="2699474" cy="3463935"/>
              </a:xfrm>
              <a:prstGeom prst="bracketPair">
                <a:avLst/>
              </a:prstGeom>
              <a:solidFill>
                <a:srgbClr val="FFFFFF"/>
              </a:solidFill>
              <a:ln w="3175" cap="flat" cmpd="sng" algn="ctr">
                <a:solidFill>
                  <a:schemeClr val="accent4"/>
                </a:solidFill>
                <a:prstDash val="solid"/>
                <a:miter lim="800000"/>
                <a:headEnd type="oval" w="sm" len="sm"/>
                <a:tailEnd type="oval" w="sm" len="sm"/>
              </a:ln>
              <a:effectLst>
                <a:outerShdw blurRad="355600" algn="ctr" rotWithShape="0">
                  <a:schemeClr val="tx1">
                    <a:lumMod val="40000"/>
                    <a:lumOff val="60000"/>
                    <a:alpha val="35000"/>
                  </a:schemeClr>
                </a:outerShdw>
              </a:effectLst>
            </p:spPr>
            <p:txBody>
    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 algn="ctr" defTabSz="914400" rtl="0" eaLnBrk="1" latinLnBrk="1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en-US" sz="1400" kern="1200" spc="-70" baseline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accent4"/>
                    </a:solidFill>
                    <a:latin typeface="+mj-ea"/>
                    <a:ea typeface="+mj-ea"/>
                    <a:cs typeface="+mn-cs"/>
                  </a:defRPr>
                </a:lvl1pPr>
                <a:lvl2pPr marL="457200" indent="0" algn="l" defTabSz="914400" rtl="0" eaLnBrk="1" latinLnBrk="1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 spc="-70" baseline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1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 spc="-70" baseline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1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-70" baseline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1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-70" baseline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ko-KR" altLang="en-US" sz="1800" dirty="0">
                    <a:solidFill>
                      <a:schemeClr val="accent4">
                        <a:lumMod val="75000"/>
                      </a:schemeClr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처음 해보는 프로젝트이고 처음 팀장을 맡게 되어서 처음에는 어떻게 진행해야 할 지 막막했지만 다같이 힘을 합쳐서 진행이 되어가면서 부담보다는 오히려 즐겁게 프로젝트를 진행했던 것 같습니다</a:t>
                </a:r>
                <a:r>
                  <a:rPr lang="en-US" altLang="ko-KR" sz="1800" dirty="0">
                    <a:solidFill>
                      <a:schemeClr val="accent4">
                        <a:lumMod val="75000"/>
                      </a:schemeClr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.</a:t>
                </a: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AFF1BC6F-466A-4987-8190-44FACA46261B}"/>
                </a:ext>
              </a:extLst>
            </p:cNvPr>
            <p:cNvGrpSpPr/>
            <p:nvPr/>
          </p:nvGrpSpPr>
          <p:grpSpPr>
            <a:xfrm>
              <a:off x="4128244" y="1066397"/>
              <a:ext cx="2664596" cy="5348697"/>
              <a:chOff x="1417338" y="924340"/>
              <a:chExt cx="3674376" cy="5257190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0E18CE37-5190-4ACF-952A-6EE95CED7D8E}"/>
                  </a:ext>
                </a:extLst>
              </p:cNvPr>
              <p:cNvSpPr/>
              <p:nvPr/>
            </p:nvSpPr>
            <p:spPr>
              <a:xfrm>
                <a:off x="1417338" y="924340"/>
                <a:ext cx="3674376" cy="525719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휴먼아미체" panose="02030504000101010101" pitchFamily="18" charset="-127"/>
                  <a:ea typeface="휴먼아미체" panose="02030504000101010101" pitchFamily="18" charset="-127"/>
                </a:endParaRPr>
              </a:p>
            </p:txBody>
          </p:sp>
          <p:sp>
            <p:nvSpPr>
              <p:cNvPr id="43" name="Title 1">
                <a:extLst>
                  <a:ext uri="{FF2B5EF4-FFF2-40B4-BE49-F238E27FC236}">
                    <a16:creationId xmlns:a16="http://schemas.microsoft.com/office/drawing/2014/main" id="{415AB523-D969-4AC9-824B-7D938DF7C0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2950" y="1045960"/>
                <a:ext cx="2699474" cy="483038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</p:spPr>
            <p:txBody>
              <a:bodyPr vert="horz" lIns="0" tIns="0" rIns="0" bIns="0" rtlCol="0" anchor="ctr">
                <a:noAutofit/>
              </a:bodyPr>
              <a:lstStyle>
                <a:lvl1pPr marL="0" indent="0" algn="l" defTabSz="914400" rtl="0" eaLnBrk="1" latinLnBrk="1" hangingPunct="1">
                  <a:lnSpc>
                    <a:spcPct val="13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  <a:defRPr lang="en-US" sz="2600" kern="1200" spc="-70" baseline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ko-KR" altLang="en-US" sz="2000" b="1" dirty="0">
                    <a:solidFill>
                      <a:schemeClr val="accent4">
                        <a:lumMod val="75000"/>
                      </a:schemeClr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송민수</a:t>
                </a:r>
                <a:endParaRPr lang="en-US" altLang="ko-KR" sz="2000" b="1" dirty="0">
                  <a:solidFill>
                    <a:schemeClr val="accent4">
                      <a:lumMod val="75000"/>
                    </a:schemeClr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endParaRPr>
              </a:p>
            </p:txBody>
          </p:sp>
          <p:sp>
            <p:nvSpPr>
              <p:cNvPr id="44" name="Subtitle 2">
                <a:extLst>
                  <a:ext uri="{FF2B5EF4-FFF2-40B4-BE49-F238E27FC236}">
                    <a16:creationId xmlns:a16="http://schemas.microsoft.com/office/drawing/2014/main" id="{1E8FAABB-ED70-4B18-B23B-3423862FF5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2950" y="1643150"/>
                <a:ext cx="2699474" cy="315502"/>
              </a:xfrm>
              <a:prstGeom prst="bracketPair">
                <a:avLst/>
              </a:prstGeom>
              <a:solidFill>
                <a:srgbClr val="FFFFFF"/>
              </a:solidFill>
              <a:ln w="3175" cap="flat" cmpd="sng" algn="ctr">
                <a:solidFill>
                  <a:schemeClr val="accent4"/>
                </a:solidFill>
                <a:prstDash val="solid"/>
                <a:miter lim="800000"/>
                <a:headEnd type="oval" w="sm" len="sm"/>
                <a:tailEnd type="oval" w="sm" len="sm"/>
              </a:ln>
              <a:effectLst>
                <a:outerShdw blurRad="355600" algn="ctr" rotWithShape="0">
                  <a:schemeClr val="tx1">
                    <a:lumMod val="40000"/>
                    <a:lumOff val="60000"/>
                    <a:alpha val="35000"/>
                  </a:schemeClr>
                </a:outerShdw>
              </a:effectLst>
            </p:spPr>
            <p:txBody>
    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 algn="ctr" defTabSz="914400" rtl="0" eaLnBrk="1" latinLnBrk="1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en-US" sz="1400" kern="1200" spc="-70" baseline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accent4"/>
                    </a:solidFill>
                    <a:latin typeface="+mj-ea"/>
                    <a:ea typeface="+mj-ea"/>
                    <a:cs typeface="+mn-cs"/>
                  </a:defRPr>
                </a:lvl1pPr>
                <a:lvl2pPr marL="457200" indent="0" algn="l" defTabSz="914400" rtl="0" eaLnBrk="1" latinLnBrk="1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 spc="-70" baseline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1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 spc="-70" baseline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1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-70" baseline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1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-70" baseline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600" dirty="0">
                    <a:solidFill>
                      <a:schemeClr val="accent4">
                        <a:lumMod val="75000"/>
                      </a:schemeClr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팀원</a:t>
                </a:r>
              </a:p>
            </p:txBody>
          </p:sp>
          <p:sp>
            <p:nvSpPr>
              <p:cNvPr id="45" name="Subtitle 2">
                <a:extLst>
                  <a:ext uri="{FF2B5EF4-FFF2-40B4-BE49-F238E27FC236}">
                    <a16:creationId xmlns:a16="http://schemas.microsoft.com/office/drawing/2014/main" id="{C8D5A7D7-E4B3-4DE9-9C1E-E9B94E1BFA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04789" y="2072804"/>
                <a:ext cx="2699474" cy="3463935"/>
              </a:xfrm>
              <a:prstGeom prst="bracketPair">
                <a:avLst/>
              </a:prstGeom>
              <a:solidFill>
                <a:srgbClr val="FFFFFF"/>
              </a:solidFill>
              <a:ln w="3175" cap="flat" cmpd="sng" algn="ctr">
                <a:solidFill>
                  <a:schemeClr val="accent4"/>
                </a:solidFill>
                <a:prstDash val="solid"/>
                <a:miter lim="800000"/>
                <a:headEnd type="oval" w="sm" len="sm"/>
                <a:tailEnd type="oval" w="sm" len="sm"/>
              </a:ln>
              <a:effectLst>
                <a:outerShdw blurRad="355600" algn="ctr" rotWithShape="0">
                  <a:schemeClr val="tx1">
                    <a:lumMod val="40000"/>
                    <a:lumOff val="60000"/>
                    <a:alpha val="35000"/>
                  </a:schemeClr>
                </a:outerShdw>
              </a:effectLst>
            </p:spPr>
            <p:txBody>
    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 algn="ctr" defTabSz="914400" rtl="0" eaLnBrk="1" latinLnBrk="1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en-US" sz="1400" kern="1200" spc="-70" baseline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accent4"/>
                    </a:solidFill>
                    <a:latin typeface="+mj-ea"/>
                    <a:ea typeface="+mj-ea"/>
                    <a:cs typeface="+mn-cs"/>
                  </a:defRPr>
                </a:lvl1pPr>
                <a:lvl2pPr marL="457200" indent="0" algn="l" defTabSz="914400" rtl="0" eaLnBrk="1" latinLnBrk="1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 spc="-70" baseline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1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 spc="-70" baseline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1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-70" baseline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1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-70" baseline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chemeClr val="accent4">
                        <a:lumMod val="75000"/>
                      </a:schemeClr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정기적인 회의를 통해 진행 상황을 체크하고 오류사항 및 도와줄 수 있는 내용을 확인하며 진행했기에 원활히 제작할 수 있었던 것 같습니다</a:t>
                </a:r>
                <a:r>
                  <a:rPr lang="en-US" altLang="ko-KR" sz="2000" dirty="0">
                    <a:solidFill>
                      <a:schemeClr val="accent4">
                        <a:lumMod val="75000"/>
                      </a:schemeClr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. </a:t>
                </a: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00B09A51-9D10-4C12-89AB-F48C114EC779}"/>
                </a:ext>
              </a:extLst>
            </p:cNvPr>
            <p:cNvGrpSpPr/>
            <p:nvPr/>
          </p:nvGrpSpPr>
          <p:grpSpPr>
            <a:xfrm>
              <a:off x="6915141" y="1066398"/>
              <a:ext cx="2664596" cy="5348697"/>
              <a:chOff x="1417338" y="924340"/>
              <a:chExt cx="3674376" cy="5257190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BBA1D3CB-BB9E-46B9-91F7-4A7F7C3A1778}"/>
                  </a:ext>
                </a:extLst>
              </p:cNvPr>
              <p:cNvSpPr/>
              <p:nvPr/>
            </p:nvSpPr>
            <p:spPr>
              <a:xfrm>
                <a:off x="1417338" y="924340"/>
                <a:ext cx="3674376" cy="525719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휴먼아미체" panose="02030504000101010101" pitchFamily="18" charset="-127"/>
                  <a:ea typeface="휴먼아미체" panose="02030504000101010101" pitchFamily="18" charset="-127"/>
                </a:endParaRPr>
              </a:p>
            </p:txBody>
          </p:sp>
          <p:sp>
            <p:nvSpPr>
              <p:cNvPr id="48" name="Title 1">
                <a:extLst>
                  <a:ext uri="{FF2B5EF4-FFF2-40B4-BE49-F238E27FC236}">
                    <a16:creationId xmlns:a16="http://schemas.microsoft.com/office/drawing/2014/main" id="{37D40434-764D-4070-8D17-799EA25F87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2950" y="1045960"/>
                <a:ext cx="2699474" cy="483038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</p:spPr>
            <p:txBody>
              <a:bodyPr vert="horz" lIns="0" tIns="0" rIns="0" bIns="0" rtlCol="0" anchor="ctr">
                <a:noAutofit/>
              </a:bodyPr>
              <a:lstStyle>
                <a:lvl1pPr marL="0" indent="0" algn="l" defTabSz="914400" rtl="0" eaLnBrk="1" latinLnBrk="1" hangingPunct="1">
                  <a:lnSpc>
                    <a:spcPct val="13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  <a:defRPr lang="en-US" sz="2600" kern="1200" spc="-70" baseline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ko-KR" altLang="en-US" sz="2000" b="1" dirty="0">
                    <a:solidFill>
                      <a:schemeClr val="accent4">
                        <a:lumMod val="75000"/>
                      </a:schemeClr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정주인</a:t>
                </a:r>
                <a:endParaRPr lang="en-US" altLang="ko-KR" sz="2000" b="1" dirty="0">
                  <a:solidFill>
                    <a:schemeClr val="accent4">
                      <a:lumMod val="75000"/>
                    </a:schemeClr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endParaRPr>
              </a:p>
            </p:txBody>
          </p:sp>
          <p:sp>
            <p:nvSpPr>
              <p:cNvPr id="49" name="Subtitle 2">
                <a:extLst>
                  <a:ext uri="{FF2B5EF4-FFF2-40B4-BE49-F238E27FC236}">
                    <a16:creationId xmlns:a16="http://schemas.microsoft.com/office/drawing/2014/main" id="{14D97BF9-0E7E-4BC9-90F4-4BB8FAB41E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2950" y="1643150"/>
                <a:ext cx="2699474" cy="315502"/>
              </a:xfrm>
              <a:prstGeom prst="bracketPair">
                <a:avLst/>
              </a:prstGeom>
              <a:solidFill>
                <a:srgbClr val="FFFFFF"/>
              </a:solidFill>
              <a:ln w="3175" cap="flat" cmpd="sng" algn="ctr">
                <a:solidFill>
                  <a:schemeClr val="accent4"/>
                </a:solidFill>
                <a:prstDash val="solid"/>
                <a:miter lim="800000"/>
                <a:headEnd type="oval" w="sm" len="sm"/>
                <a:tailEnd type="oval" w="sm" len="sm"/>
              </a:ln>
              <a:effectLst>
                <a:outerShdw blurRad="355600" algn="ctr" rotWithShape="0">
                  <a:schemeClr val="tx1">
                    <a:lumMod val="40000"/>
                    <a:lumOff val="60000"/>
                    <a:alpha val="35000"/>
                  </a:schemeClr>
                </a:outerShdw>
              </a:effectLst>
            </p:spPr>
            <p:txBody>
    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 algn="ctr" defTabSz="914400" rtl="0" eaLnBrk="1" latinLnBrk="1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en-US" sz="1400" kern="1200" spc="-70" baseline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accent4"/>
                    </a:solidFill>
                    <a:latin typeface="+mj-ea"/>
                    <a:ea typeface="+mj-ea"/>
                    <a:cs typeface="+mn-cs"/>
                  </a:defRPr>
                </a:lvl1pPr>
                <a:lvl2pPr marL="457200" indent="0" algn="l" defTabSz="914400" rtl="0" eaLnBrk="1" latinLnBrk="1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 spc="-70" baseline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1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 spc="-70" baseline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1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-70" baseline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1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-70" baseline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600" dirty="0">
                    <a:solidFill>
                      <a:schemeClr val="accent4">
                        <a:lumMod val="75000"/>
                      </a:schemeClr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팀원</a:t>
                </a:r>
              </a:p>
            </p:txBody>
          </p:sp>
          <p:sp>
            <p:nvSpPr>
              <p:cNvPr id="50" name="Subtitle 2">
                <a:extLst>
                  <a:ext uri="{FF2B5EF4-FFF2-40B4-BE49-F238E27FC236}">
                    <a16:creationId xmlns:a16="http://schemas.microsoft.com/office/drawing/2014/main" id="{B45A16F9-FDFE-463F-8B29-8020D8F507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04789" y="2072804"/>
                <a:ext cx="2699474" cy="3463935"/>
              </a:xfrm>
              <a:prstGeom prst="bracketPair">
                <a:avLst/>
              </a:prstGeom>
              <a:solidFill>
                <a:srgbClr val="FFFFFF"/>
              </a:solidFill>
              <a:ln w="3175" cap="flat" cmpd="sng" algn="ctr">
                <a:solidFill>
                  <a:schemeClr val="accent4"/>
                </a:solidFill>
                <a:prstDash val="solid"/>
                <a:miter lim="800000"/>
                <a:headEnd type="oval" w="sm" len="sm"/>
                <a:tailEnd type="oval" w="sm" len="sm"/>
              </a:ln>
              <a:effectLst>
                <a:outerShdw blurRad="355600" algn="ctr" rotWithShape="0">
                  <a:schemeClr val="tx1">
                    <a:lumMod val="40000"/>
                    <a:lumOff val="60000"/>
                    <a:alpha val="35000"/>
                  </a:schemeClr>
                </a:outerShdw>
              </a:effectLst>
            </p:spPr>
            <p:txBody>
    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 algn="ctr" defTabSz="914400" rtl="0" eaLnBrk="1" latinLnBrk="1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en-US" sz="1400" kern="1200" spc="-70" baseline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accent4"/>
                    </a:solidFill>
                    <a:latin typeface="+mj-ea"/>
                    <a:ea typeface="+mj-ea"/>
                    <a:cs typeface="+mn-cs"/>
                  </a:defRPr>
                </a:lvl1pPr>
                <a:lvl2pPr marL="457200" indent="0" algn="l" defTabSz="914400" rtl="0" eaLnBrk="1" latinLnBrk="1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 spc="-70" baseline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1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 spc="-70" baseline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1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-70" baseline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1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-70" baseline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chemeClr val="accent4">
                        <a:lumMod val="75000"/>
                      </a:schemeClr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이렇게 많은 인원으로 프로젝트를 경험한 적이 없는데 </a:t>
                </a:r>
                <a:r>
                  <a:rPr lang="ko-KR" altLang="en-US" sz="2000" dirty="0" err="1">
                    <a:solidFill>
                      <a:schemeClr val="accent4">
                        <a:lumMod val="75000"/>
                      </a:schemeClr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많은것들을</a:t>
                </a:r>
                <a:r>
                  <a:rPr lang="ko-KR" altLang="en-US" sz="2000" dirty="0">
                    <a:solidFill>
                      <a:schemeClr val="accent4">
                        <a:lumMod val="75000"/>
                      </a:schemeClr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 배울 수 있어서 좋았고 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chemeClr val="accent4">
                        <a:lumMod val="75000"/>
                      </a:schemeClr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학원에서 여러가지를 깊게 배울 수 있어서 좋았습니다</a:t>
                </a:r>
                <a:r>
                  <a:rPr lang="en-US" altLang="ko-KR" sz="2000" dirty="0">
                    <a:solidFill>
                      <a:schemeClr val="accent4">
                        <a:lumMod val="75000"/>
                      </a:schemeClr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!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530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57165-5053-4729-B3E9-D6FE33B4EA82}" type="slidenum">
              <a:rPr lang="ko-KR" altLang="en-US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pPr/>
              <a:t>6</a:t>
            </a:fld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pPr algn="ctr"/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주제 및 목적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139700" y="6419850"/>
            <a:ext cx="749300" cy="322263"/>
          </a:xfrm>
        </p:spPr>
        <p:txBody>
          <a:bodyPr/>
          <a:lstStyle/>
          <a:p>
            <a:r>
              <a:rPr lang="en-US" altLang="ko-KR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ADSTORE</a:t>
            </a:r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7" name="Text Placeholder 37"/>
          <p:cNvSpPr txBox="1">
            <a:spLocks/>
          </p:cNvSpPr>
          <p:nvPr/>
        </p:nvSpPr>
        <p:spPr>
          <a:xfrm>
            <a:off x="69914" y="135468"/>
            <a:ext cx="909270" cy="788872"/>
          </a:xfrm>
          <a:prstGeom prst="bracketPair">
            <a:avLst>
              <a:gd name="adj" fmla="val 14425"/>
            </a:avLst>
          </a:prstGeom>
          <a:solidFill>
            <a:srgbClr val="FFFFFF"/>
          </a:solidFill>
          <a:ln w="19050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spc="-70" baseline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  <a:p>
            <a:r>
              <a:rPr lang="en-US" altLang="ko-KR" sz="1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JESUS</a:t>
            </a:r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 </a:t>
            </a:r>
          </a:p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9914" y="1198340"/>
            <a:ext cx="913513" cy="3170099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개발환경</a:t>
            </a:r>
            <a:endParaRPr lang="en-US" altLang="ko-KR" sz="1400" b="1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역할분담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설계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소개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시연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1" name="Text Placeholder 39"/>
          <p:cNvSpPr>
            <a:spLocks noGrp="1"/>
          </p:cNvSpPr>
          <p:nvPr>
            <p:ph type="body" sz="quarter" idx="19"/>
          </p:nvPr>
        </p:nvSpPr>
        <p:spPr>
          <a:xfrm>
            <a:off x="69914" y="1340808"/>
            <a:ext cx="909271" cy="289958"/>
          </a:xfrm>
        </p:spPr>
        <p:txBody>
          <a:bodyPr/>
          <a:lstStyle/>
          <a:p>
            <a:pPr algn="ctr"/>
            <a:r>
              <a:rPr lang="en-US" altLang="ko-KR" sz="1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INDEX</a:t>
            </a:r>
            <a:endParaRPr lang="ko-KR" altLang="en-US" sz="18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039" y="1758645"/>
            <a:ext cx="904145" cy="307777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주제 및 목적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-33337" y="0"/>
            <a:ext cx="9939338" cy="6858000"/>
          </a:xfrm>
          <a:prstGeom prst="rect">
            <a:avLst/>
          </a:prstGeom>
          <a:solidFill>
            <a:schemeClr val="tx1"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398472" y="1261226"/>
            <a:ext cx="576469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398472" y="3754060"/>
            <a:ext cx="576469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607193" y="1032625"/>
            <a:ext cx="0" cy="295192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7795419" y="1032625"/>
            <a:ext cx="0" cy="295192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2703443" y="3911018"/>
            <a:ext cx="4851008" cy="2217260"/>
            <a:chOff x="-2241107" y="3457271"/>
            <a:chExt cx="4851008" cy="2217260"/>
          </a:xfrm>
        </p:grpSpPr>
        <p:sp>
          <p:nvSpPr>
            <p:cNvPr id="16" name="TextBox 15"/>
            <p:cNvSpPr txBox="1"/>
            <p:nvPr/>
          </p:nvSpPr>
          <p:spPr>
            <a:xfrm>
              <a:off x="-2108403" y="3457271"/>
              <a:ext cx="2093662" cy="40011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프로젝트 요소</a:t>
              </a:r>
              <a:endParaRPr lang="ko-KR" altLang="en-US" sz="20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-2241107" y="4043315"/>
              <a:ext cx="4851008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# </a:t>
              </a:r>
              <a:r>
                <a:rPr lang="ko-KR" altLang="en-US" sz="2000" b="1" dirty="0" err="1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우리모두에게</a:t>
              </a:r>
              <a:r>
                <a:rPr lang="ko-KR" altLang="en-US" sz="20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 필수인 오늘의 날씨</a:t>
              </a:r>
              <a:r>
                <a:rPr lang="en-US" altLang="ko-KR" sz="20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!</a:t>
              </a:r>
            </a:p>
            <a:p>
              <a:r>
                <a:rPr lang="en-US" altLang="ko-KR" sz="20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# </a:t>
              </a:r>
              <a:r>
                <a:rPr lang="ko-KR" altLang="en-US" sz="20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지역별 날씨 검색기능</a:t>
              </a:r>
              <a:endParaRPr lang="en-US" altLang="ko-KR" sz="20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  <a:p>
              <a:r>
                <a:rPr lang="en-US" altLang="ko-KR" sz="20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# </a:t>
              </a:r>
              <a:r>
                <a:rPr lang="ko-KR" altLang="en-US" sz="20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오늘의 </a:t>
              </a:r>
              <a:r>
                <a:rPr lang="ko-KR" altLang="en-US" sz="2000" b="1" dirty="0" err="1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생활지수</a:t>
              </a:r>
              <a:r>
                <a:rPr lang="en-US" altLang="ko-KR" sz="20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!-&gt; </a:t>
              </a:r>
              <a:r>
                <a:rPr lang="ko-KR" altLang="en-US" sz="20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식중독</a:t>
              </a:r>
              <a:r>
                <a:rPr lang="en-US" altLang="ko-KR" sz="20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, </a:t>
              </a:r>
              <a:r>
                <a:rPr lang="ko-KR" altLang="en-US" sz="20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체감온도</a:t>
              </a:r>
              <a:r>
                <a:rPr lang="en-US" altLang="ko-KR" sz="20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, </a:t>
              </a:r>
              <a:r>
                <a:rPr lang="ko-KR" altLang="en-US" sz="20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열 </a:t>
              </a:r>
              <a:endParaRPr lang="en-US" altLang="ko-KR" sz="20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  <a:p>
              <a:r>
                <a:rPr lang="en-US" altLang="ko-KR" sz="20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# </a:t>
              </a:r>
              <a:r>
                <a:rPr lang="ko-KR" altLang="en-US" sz="20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로그인</a:t>
              </a:r>
              <a:r>
                <a:rPr lang="en-US" altLang="ko-KR" sz="20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 </a:t>
              </a:r>
              <a:r>
                <a:rPr lang="ko-KR" altLang="en-US" sz="20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및 회원가입 </a:t>
              </a:r>
              <a:r>
                <a:rPr lang="en-US" altLang="ko-KR" sz="20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-&gt; </a:t>
              </a:r>
              <a:r>
                <a:rPr lang="ko-KR" altLang="en-US" sz="20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로그인</a:t>
              </a:r>
              <a:r>
                <a:rPr lang="en-US" altLang="ko-KR" sz="20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: </a:t>
              </a:r>
              <a:r>
                <a:rPr lang="ko-KR" altLang="en-US" sz="20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일반로그인</a:t>
              </a:r>
              <a:r>
                <a:rPr lang="en-US" altLang="ko-KR" sz="20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 +</a:t>
              </a:r>
              <a:r>
                <a:rPr lang="ko-KR" altLang="en-US" sz="2000" b="1" dirty="0" err="1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카카오톡</a:t>
              </a:r>
              <a:r>
                <a:rPr lang="ko-KR" altLang="en-US" sz="20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 </a:t>
              </a:r>
              <a:r>
                <a:rPr lang="en-US" altLang="ko-KR" sz="20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+</a:t>
              </a:r>
              <a:r>
                <a:rPr lang="ko-KR" altLang="en-US" sz="20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네이버</a:t>
              </a:r>
              <a:endParaRPr lang="en-US" altLang="ko-KR" sz="20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  <a:p>
              <a:r>
                <a:rPr lang="en-US" altLang="ko-KR" sz="20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# </a:t>
              </a:r>
              <a:r>
                <a:rPr lang="ko-KR" altLang="en-US" sz="20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일반게시판과 공지사항</a:t>
              </a:r>
              <a:endParaRPr lang="en-US" altLang="ko-KR" sz="20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rcRect t="10879" b="62993"/>
          <a:stretch/>
        </p:blipFill>
        <p:spPr>
          <a:xfrm>
            <a:off x="2703443" y="1347266"/>
            <a:ext cx="4969566" cy="230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0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57165-5053-4729-B3E9-D6FE33B4EA82}" type="slidenum">
              <a:rPr lang="ko-KR" altLang="en-US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pPr/>
              <a:t>60</a:t>
            </a:fld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pPr algn="ctr"/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후기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139700" y="6419850"/>
            <a:ext cx="749300" cy="322263"/>
          </a:xfrm>
        </p:spPr>
        <p:txBody>
          <a:bodyPr/>
          <a:lstStyle/>
          <a:p>
            <a:r>
              <a:rPr lang="en-US" altLang="ko-KR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ADSTORE</a:t>
            </a:r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7" name="Text Placeholder 37"/>
          <p:cNvSpPr txBox="1">
            <a:spLocks/>
          </p:cNvSpPr>
          <p:nvPr/>
        </p:nvSpPr>
        <p:spPr>
          <a:xfrm>
            <a:off x="69914" y="135468"/>
            <a:ext cx="909270" cy="788872"/>
          </a:xfrm>
          <a:prstGeom prst="bracketPair">
            <a:avLst>
              <a:gd name="adj" fmla="val 14425"/>
            </a:avLst>
          </a:prstGeom>
          <a:solidFill>
            <a:srgbClr val="FFFFFF"/>
          </a:solidFill>
          <a:ln w="19050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spc="-70" baseline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  <a:p>
            <a:r>
              <a:rPr lang="en-US" altLang="ko-KR" sz="1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JESUS</a:t>
            </a:r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 </a:t>
            </a:r>
          </a:p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914" y="1198340"/>
            <a:ext cx="913513" cy="295465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주제 및 목적</a:t>
            </a:r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개발환경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역할분담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en-US" altLang="ko-KR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DB</a:t>
            </a:r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설계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소개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시연</a:t>
            </a:r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0" name="Text Placeholder 39"/>
          <p:cNvSpPr>
            <a:spLocks noGrp="1"/>
          </p:cNvSpPr>
          <p:nvPr>
            <p:ph type="body" sz="quarter" idx="19"/>
          </p:nvPr>
        </p:nvSpPr>
        <p:spPr>
          <a:xfrm>
            <a:off x="69914" y="1340808"/>
            <a:ext cx="909271" cy="289958"/>
          </a:xfrm>
        </p:spPr>
        <p:txBody>
          <a:bodyPr/>
          <a:lstStyle/>
          <a:p>
            <a:pPr algn="ctr"/>
            <a:r>
              <a:rPr lang="en-US" altLang="ko-KR" sz="1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INDEX</a:t>
            </a:r>
            <a:endParaRPr lang="ko-KR" altLang="en-US" sz="18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277" y="4152995"/>
            <a:ext cx="904145" cy="307777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후기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341347" y="1066397"/>
            <a:ext cx="8238390" cy="5353453"/>
            <a:chOff x="1341347" y="1066397"/>
            <a:chExt cx="8238390" cy="5353453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71163BD-F37B-460A-84A5-CA5C373951E5}"/>
                </a:ext>
              </a:extLst>
            </p:cNvPr>
            <p:cNvGrpSpPr/>
            <p:nvPr/>
          </p:nvGrpSpPr>
          <p:grpSpPr>
            <a:xfrm>
              <a:off x="1341347" y="1071153"/>
              <a:ext cx="2664596" cy="5348697"/>
              <a:chOff x="1417338" y="924340"/>
              <a:chExt cx="3674376" cy="5257190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96942D0-FC8D-4ABB-BD4C-9D75708B3FD5}"/>
                  </a:ext>
                </a:extLst>
              </p:cNvPr>
              <p:cNvSpPr/>
              <p:nvPr/>
            </p:nvSpPr>
            <p:spPr>
              <a:xfrm>
                <a:off x="1417338" y="924340"/>
                <a:ext cx="3674376" cy="525719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휴먼아미체" panose="02030504000101010101" pitchFamily="18" charset="-127"/>
                  <a:ea typeface="휴먼아미체" panose="02030504000101010101" pitchFamily="18" charset="-127"/>
                </a:endParaRPr>
              </a:p>
            </p:txBody>
          </p:sp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790D08EA-971E-4539-8AEE-C25987D74F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2950" y="1045960"/>
                <a:ext cx="2699474" cy="483038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</p:spPr>
            <p:txBody>
              <a:bodyPr vert="horz" lIns="0" tIns="0" rIns="0" bIns="0" rtlCol="0" anchor="ctr">
                <a:noAutofit/>
              </a:bodyPr>
              <a:lstStyle>
                <a:lvl1pPr marL="0" indent="0" algn="l" defTabSz="914400" rtl="0" eaLnBrk="1" latinLnBrk="1" hangingPunct="1">
                  <a:lnSpc>
                    <a:spcPct val="13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  <a:defRPr lang="en-US" sz="2600" kern="1200" spc="-70" baseline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ko-KR" altLang="en-US" sz="2000" b="1" dirty="0">
                    <a:solidFill>
                      <a:schemeClr val="accent4">
                        <a:lumMod val="75000"/>
                      </a:schemeClr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최정호</a:t>
                </a:r>
                <a:endParaRPr lang="en-US" altLang="ko-KR" sz="2000" b="1" dirty="0">
                  <a:solidFill>
                    <a:schemeClr val="accent4">
                      <a:lumMod val="75000"/>
                    </a:schemeClr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endParaRPr>
              </a:p>
            </p:txBody>
          </p:sp>
          <p:sp>
            <p:nvSpPr>
              <p:cNvPr id="13" name="Subtitle 2">
                <a:extLst>
                  <a:ext uri="{FF2B5EF4-FFF2-40B4-BE49-F238E27FC236}">
                    <a16:creationId xmlns:a16="http://schemas.microsoft.com/office/drawing/2014/main" id="{7D051831-5B1E-4577-A02B-3052FFCFE0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2950" y="1643150"/>
                <a:ext cx="2699474" cy="315502"/>
              </a:xfrm>
              <a:prstGeom prst="bracketPair">
                <a:avLst/>
              </a:prstGeom>
              <a:solidFill>
                <a:srgbClr val="FFFFFF"/>
              </a:solidFill>
              <a:ln w="3175" cap="flat" cmpd="sng" algn="ctr">
                <a:solidFill>
                  <a:schemeClr val="accent4"/>
                </a:solidFill>
                <a:prstDash val="solid"/>
                <a:miter lim="800000"/>
                <a:headEnd type="oval" w="sm" len="sm"/>
                <a:tailEnd type="oval" w="sm" len="sm"/>
              </a:ln>
              <a:effectLst>
                <a:outerShdw blurRad="355600" algn="ctr" rotWithShape="0">
                  <a:schemeClr val="tx1">
                    <a:lumMod val="40000"/>
                    <a:lumOff val="60000"/>
                    <a:alpha val="35000"/>
                  </a:schemeClr>
                </a:outerShdw>
              </a:effectLst>
            </p:spPr>
            <p:txBody>
    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 algn="ctr" defTabSz="914400" rtl="0" eaLnBrk="1" latinLnBrk="1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en-US" sz="1400" kern="1200" spc="-70" baseline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accent4"/>
                    </a:solidFill>
                    <a:latin typeface="+mj-ea"/>
                    <a:ea typeface="+mj-ea"/>
                    <a:cs typeface="+mn-cs"/>
                  </a:defRPr>
                </a:lvl1pPr>
                <a:lvl2pPr marL="457200" indent="0" algn="l" defTabSz="914400" rtl="0" eaLnBrk="1" latinLnBrk="1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 spc="-70" baseline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1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 spc="-70" baseline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1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-70" baseline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1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-70" baseline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600" dirty="0">
                    <a:solidFill>
                      <a:schemeClr val="accent4">
                        <a:lumMod val="75000"/>
                      </a:schemeClr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팀원</a:t>
                </a:r>
              </a:p>
            </p:txBody>
          </p:sp>
          <p:sp>
            <p:nvSpPr>
              <p:cNvPr id="14" name="Subtitle 2">
                <a:extLst>
                  <a:ext uri="{FF2B5EF4-FFF2-40B4-BE49-F238E27FC236}">
                    <a16:creationId xmlns:a16="http://schemas.microsoft.com/office/drawing/2014/main" id="{49D0925C-B1D4-480F-8253-1BDF1C55E3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04789" y="2072804"/>
                <a:ext cx="2699474" cy="3463935"/>
              </a:xfrm>
              <a:prstGeom prst="bracketPair">
                <a:avLst/>
              </a:prstGeom>
              <a:solidFill>
                <a:srgbClr val="FFFFFF"/>
              </a:solidFill>
              <a:ln w="3175" cap="flat" cmpd="sng" algn="ctr">
                <a:solidFill>
                  <a:schemeClr val="accent4"/>
                </a:solidFill>
                <a:prstDash val="solid"/>
                <a:miter lim="800000"/>
                <a:headEnd type="oval" w="sm" len="sm"/>
                <a:tailEnd type="oval" w="sm" len="sm"/>
              </a:ln>
              <a:effectLst>
                <a:outerShdw blurRad="355600" algn="ctr" rotWithShape="0">
                  <a:schemeClr val="tx1">
                    <a:lumMod val="40000"/>
                    <a:lumOff val="60000"/>
                    <a:alpha val="35000"/>
                  </a:schemeClr>
                </a:outerShdw>
              </a:effectLst>
            </p:spPr>
            <p:txBody>
    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 algn="ctr" defTabSz="914400" rtl="0" eaLnBrk="1" latinLnBrk="1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en-US" sz="1400" kern="1200" spc="-70" baseline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accent4"/>
                    </a:solidFill>
                    <a:latin typeface="+mj-ea"/>
                    <a:ea typeface="+mj-ea"/>
                    <a:cs typeface="+mn-cs"/>
                  </a:defRPr>
                </a:lvl1pPr>
                <a:lvl2pPr marL="457200" indent="0" algn="l" defTabSz="914400" rtl="0" eaLnBrk="1" latinLnBrk="1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 spc="-70" baseline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1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 spc="-70" baseline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1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-70" baseline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1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-70" baseline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chemeClr val="accent4">
                        <a:lumMod val="75000"/>
                      </a:schemeClr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배웠던 부분을 다시 한번 정리</a:t>
                </a:r>
                <a:r>
                  <a:rPr lang="en-US" altLang="ko-KR" sz="1600" dirty="0">
                    <a:solidFill>
                      <a:schemeClr val="accent4">
                        <a:lumMod val="75000"/>
                      </a:schemeClr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,</a:t>
                </a:r>
                <a:r>
                  <a:rPr lang="ko-KR" altLang="en-US" sz="1600" dirty="0">
                    <a:solidFill>
                      <a:schemeClr val="accent4">
                        <a:lumMod val="75000"/>
                      </a:schemeClr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복습</a:t>
                </a:r>
                <a:r>
                  <a:rPr lang="en-US" altLang="ko-KR" sz="1600" dirty="0">
                    <a:solidFill>
                      <a:schemeClr val="accent4">
                        <a:lumMod val="75000"/>
                      </a:schemeClr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,</a:t>
                </a:r>
                <a:r>
                  <a:rPr lang="ko-KR" altLang="en-US" sz="1600" dirty="0">
                    <a:solidFill>
                      <a:schemeClr val="accent4">
                        <a:lumMod val="75000"/>
                      </a:schemeClr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공부 하는 시간이었습니다</a:t>
                </a:r>
                <a:r>
                  <a:rPr lang="en-US" altLang="ko-KR" sz="1600" dirty="0">
                    <a:solidFill>
                      <a:schemeClr val="accent4">
                        <a:lumMod val="75000"/>
                      </a:schemeClr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chemeClr val="accent4">
                        <a:lumMod val="75000"/>
                      </a:schemeClr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팀원들과 팀장님의 도움으로 무사히 끝날 수 있어 좋았습니다</a:t>
                </a:r>
                <a:r>
                  <a:rPr lang="en-US" altLang="ko-KR" sz="1600" dirty="0">
                    <a:solidFill>
                      <a:schemeClr val="accent4">
                        <a:lumMod val="75000"/>
                      </a:schemeClr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chemeClr val="accent4">
                        <a:lumMod val="75000"/>
                      </a:schemeClr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다시 한번 개발하면서 개인적인 부족을 느꼈고</a:t>
                </a:r>
                <a:r>
                  <a:rPr lang="en-US" altLang="ko-KR" sz="1600" dirty="0">
                    <a:solidFill>
                      <a:schemeClr val="accent4">
                        <a:lumMod val="75000"/>
                      </a:schemeClr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, </a:t>
                </a:r>
                <a:r>
                  <a:rPr lang="ko-KR" altLang="en-US" sz="1600" dirty="0">
                    <a:solidFill>
                      <a:schemeClr val="accent4">
                        <a:lumMod val="75000"/>
                      </a:schemeClr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더 많은 공부를 해야 겠구나 생각했습니다</a:t>
                </a:r>
                <a:r>
                  <a:rPr lang="en-US" altLang="ko-KR" sz="1600" dirty="0">
                    <a:solidFill>
                      <a:schemeClr val="accent4">
                        <a:lumMod val="75000"/>
                      </a:schemeClr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.</a:t>
                </a: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AFF1BC6F-466A-4987-8190-44FACA46261B}"/>
                </a:ext>
              </a:extLst>
            </p:cNvPr>
            <p:cNvGrpSpPr/>
            <p:nvPr/>
          </p:nvGrpSpPr>
          <p:grpSpPr>
            <a:xfrm>
              <a:off x="4128244" y="1066397"/>
              <a:ext cx="2664596" cy="5348697"/>
              <a:chOff x="1417338" y="924340"/>
              <a:chExt cx="3674376" cy="5257190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0E18CE37-5190-4ACF-952A-6EE95CED7D8E}"/>
                  </a:ext>
                </a:extLst>
              </p:cNvPr>
              <p:cNvSpPr/>
              <p:nvPr/>
            </p:nvSpPr>
            <p:spPr>
              <a:xfrm>
                <a:off x="1417338" y="924340"/>
                <a:ext cx="3674376" cy="525719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휴먼아미체" panose="02030504000101010101" pitchFamily="18" charset="-127"/>
                  <a:ea typeface="휴먼아미체" panose="02030504000101010101" pitchFamily="18" charset="-127"/>
                </a:endParaRPr>
              </a:p>
            </p:txBody>
          </p:sp>
          <p:sp>
            <p:nvSpPr>
              <p:cNvPr id="43" name="Title 1">
                <a:extLst>
                  <a:ext uri="{FF2B5EF4-FFF2-40B4-BE49-F238E27FC236}">
                    <a16:creationId xmlns:a16="http://schemas.microsoft.com/office/drawing/2014/main" id="{415AB523-D969-4AC9-824B-7D938DF7C0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2950" y="1045960"/>
                <a:ext cx="2699474" cy="483038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</p:spPr>
            <p:txBody>
              <a:bodyPr vert="horz" lIns="0" tIns="0" rIns="0" bIns="0" rtlCol="0" anchor="ctr">
                <a:noAutofit/>
              </a:bodyPr>
              <a:lstStyle>
                <a:lvl1pPr marL="0" indent="0" algn="l" defTabSz="914400" rtl="0" eaLnBrk="1" latinLnBrk="1" hangingPunct="1">
                  <a:lnSpc>
                    <a:spcPct val="13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  <a:defRPr lang="en-US" sz="2600" kern="1200" spc="-70" baseline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ko-KR" altLang="en-US" sz="2000" b="1" dirty="0">
                    <a:solidFill>
                      <a:schemeClr val="accent4">
                        <a:lumMod val="75000"/>
                      </a:schemeClr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이성원</a:t>
                </a:r>
                <a:endParaRPr lang="en-US" altLang="ko-KR" sz="2000" b="1" dirty="0">
                  <a:solidFill>
                    <a:schemeClr val="accent4">
                      <a:lumMod val="75000"/>
                    </a:schemeClr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endParaRPr>
              </a:p>
            </p:txBody>
          </p:sp>
          <p:sp>
            <p:nvSpPr>
              <p:cNvPr id="44" name="Subtitle 2">
                <a:extLst>
                  <a:ext uri="{FF2B5EF4-FFF2-40B4-BE49-F238E27FC236}">
                    <a16:creationId xmlns:a16="http://schemas.microsoft.com/office/drawing/2014/main" id="{1E8FAABB-ED70-4B18-B23B-3423862FF5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2950" y="1643150"/>
                <a:ext cx="2699474" cy="315502"/>
              </a:xfrm>
              <a:prstGeom prst="bracketPair">
                <a:avLst/>
              </a:prstGeom>
              <a:solidFill>
                <a:srgbClr val="FFFFFF"/>
              </a:solidFill>
              <a:ln w="3175" cap="flat" cmpd="sng" algn="ctr">
                <a:solidFill>
                  <a:schemeClr val="accent4"/>
                </a:solidFill>
                <a:prstDash val="solid"/>
                <a:miter lim="800000"/>
                <a:headEnd type="oval" w="sm" len="sm"/>
                <a:tailEnd type="oval" w="sm" len="sm"/>
              </a:ln>
              <a:effectLst>
                <a:outerShdw blurRad="355600" algn="ctr" rotWithShape="0">
                  <a:schemeClr val="tx1">
                    <a:lumMod val="40000"/>
                    <a:lumOff val="60000"/>
                    <a:alpha val="35000"/>
                  </a:schemeClr>
                </a:outerShdw>
              </a:effectLst>
            </p:spPr>
            <p:txBody>
    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 algn="ctr" defTabSz="914400" rtl="0" eaLnBrk="1" latinLnBrk="1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en-US" sz="1400" kern="1200" spc="-70" baseline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accent4"/>
                    </a:solidFill>
                    <a:latin typeface="+mj-ea"/>
                    <a:ea typeface="+mj-ea"/>
                    <a:cs typeface="+mn-cs"/>
                  </a:defRPr>
                </a:lvl1pPr>
                <a:lvl2pPr marL="457200" indent="0" algn="l" defTabSz="914400" rtl="0" eaLnBrk="1" latinLnBrk="1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 spc="-70" baseline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1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 spc="-70" baseline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1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-70" baseline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1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-70" baseline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600" dirty="0">
                    <a:solidFill>
                      <a:schemeClr val="accent4">
                        <a:lumMod val="75000"/>
                      </a:schemeClr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팀원</a:t>
                </a:r>
              </a:p>
            </p:txBody>
          </p:sp>
          <p:sp>
            <p:nvSpPr>
              <p:cNvPr id="45" name="Subtitle 2">
                <a:extLst>
                  <a:ext uri="{FF2B5EF4-FFF2-40B4-BE49-F238E27FC236}">
                    <a16:creationId xmlns:a16="http://schemas.microsoft.com/office/drawing/2014/main" id="{C8D5A7D7-E4B3-4DE9-9C1E-E9B94E1BFA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04789" y="2072804"/>
                <a:ext cx="2699474" cy="3463935"/>
              </a:xfrm>
              <a:prstGeom prst="bracketPair">
                <a:avLst/>
              </a:prstGeom>
              <a:solidFill>
                <a:srgbClr val="FFFFFF"/>
              </a:solidFill>
              <a:ln w="3175" cap="flat" cmpd="sng" algn="ctr">
                <a:solidFill>
                  <a:schemeClr val="accent4"/>
                </a:solidFill>
                <a:prstDash val="solid"/>
                <a:miter lim="800000"/>
                <a:headEnd type="oval" w="sm" len="sm"/>
                <a:tailEnd type="oval" w="sm" len="sm"/>
              </a:ln>
              <a:effectLst>
                <a:outerShdw blurRad="355600" algn="ctr" rotWithShape="0">
                  <a:schemeClr val="tx1">
                    <a:lumMod val="40000"/>
                    <a:lumOff val="60000"/>
                    <a:alpha val="35000"/>
                  </a:schemeClr>
                </a:outerShdw>
              </a:effectLst>
            </p:spPr>
            <p:txBody>
    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 algn="ctr" defTabSz="914400" rtl="0" eaLnBrk="1" latinLnBrk="1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en-US" sz="1400" kern="1200" spc="-70" baseline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accent4"/>
                    </a:solidFill>
                    <a:latin typeface="+mj-ea"/>
                    <a:ea typeface="+mj-ea"/>
                    <a:cs typeface="+mn-cs"/>
                  </a:defRPr>
                </a:lvl1pPr>
                <a:lvl2pPr marL="457200" indent="0" algn="l" defTabSz="914400" rtl="0" eaLnBrk="1" latinLnBrk="1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 spc="-70" baseline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1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 spc="-70" baseline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1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-70" baseline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1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-70" baseline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chemeClr val="accent4">
                        <a:lumMod val="75000"/>
                      </a:schemeClr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오랜만에 프로젝트에 참여하게 되어 초반에는 부담이 많았지만 함께했기에 </a:t>
                </a:r>
                <a:r>
                  <a:rPr lang="ko-KR" altLang="en-US" sz="2000" dirty="0" err="1">
                    <a:solidFill>
                      <a:schemeClr val="accent4">
                        <a:lumMod val="75000"/>
                      </a:schemeClr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해낼수</a:t>
                </a:r>
                <a:r>
                  <a:rPr lang="ko-KR" altLang="en-US" sz="2000" dirty="0">
                    <a:solidFill>
                      <a:schemeClr val="accent4">
                        <a:lumMod val="75000"/>
                      </a:schemeClr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 있었네요</a:t>
                </a:r>
                <a:r>
                  <a:rPr lang="en-US" altLang="ko-KR" sz="2000" dirty="0">
                    <a:solidFill>
                      <a:schemeClr val="accent4">
                        <a:lumMod val="75000"/>
                      </a:schemeClr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. </a:t>
                </a:r>
                <a:r>
                  <a:rPr lang="ko-KR" altLang="en-US" sz="2000" dirty="0">
                    <a:solidFill>
                      <a:schemeClr val="accent4">
                        <a:lumMod val="75000"/>
                      </a:schemeClr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팀장님</a:t>
                </a:r>
                <a:r>
                  <a:rPr lang="en-US" altLang="ko-KR" sz="2000" dirty="0">
                    <a:solidFill>
                      <a:schemeClr val="accent4">
                        <a:lumMod val="75000"/>
                      </a:schemeClr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! </a:t>
                </a:r>
                <a:r>
                  <a:rPr lang="ko-KR" altLang="en-US" sz="2000" dirty="0">
                    <a:solidFill>
                      <a:schemeClr val="accent4">
                        <a:lumMod val="75000"/>
                      </a:schemeClr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수고 많았어요 </a:t>
                </a:r>
                <a:r>
                  <a:rPr lang="en-US" altLang="ko-KR" sz="2000" dirty="0">
                    <a:solidFill>
                      <a:schemeClr val="accent4">
                        <a:lumMod val="75000"/>
                      </a:schemeClr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~^^</a:t>
                </a: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00B09A51-9D10-4C12-89AB-F48C114EC779}"/>
                </a:ext>
              </a:extLst>
            </p:cNvPr>
            <p:cNvGrpSpPr/>
            <p:nvPr/>
          </p:nvGrpSpPr>
          <p:grpSpPr>
            <a:xfrm>
              <a:off x="6915141" y="1066398"/>
              <a:ext cx="2664596" cy="5348697"/>
              <a:chOff x="1417338" y="924340"/>
              <a:chExt cx="3674376" cy="5257190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BBA1D3CB-BB9E-46B9-91F7-4A7F7C3A1778}"/>
                  </a:ext>
                </a:extLst>
              </p:cNvPr>
              <p:cNvSpPr/>
              <p:nvPr/>
            </p:nvSpPr>
            <p:spPr>
              <a:xfrm>
                <a:off x="1417338" y="924340"/>
                <a:ext cx="3674376" cy="525719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휴먼아미체" panose="02030504000101010101" pitchFamily="18" charset="-127"/>
                  <a:ea typeface="휴먼아미체" panose="02030504000101010101" pitchFamily="18" charset="-127"/>
                </a:endParaRPr>
              </a:p>
            </p:txBody>
          </p:sp>
          <p:sp>
            <p:nvSpPr>
              <p:cNvPr id="48" name="Title 1">
                <a:extLst>
                  <a:ext uri="{FF2B5EF4-FFF2-40B4-BE49-F238E27FC236}">
                    <a16:creationId xmlns:a16="http://schemas.microsoft.com/office/drawing/2014/main" id="{37D40434-764D-4070-8D17-799EA25F87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2950" y="1045960"/>
                <a:ext cx="2699474" cy="483038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</p:spPr>
            <p:txBody>
              <a:bodyPr vert="horz" lIns="0" tIns="0" rIns="0" bIns="0" rtlCol="0" anchor="ctr">
                <a:noAutofit/>
              </a:bodyPr>
              <a:lstStyle>
                <a:lvl1pPr marL="0" indent="0" algn="l" defTabSz="914400" rtl="0" eaLnBrk="1" latinLnBrk="1" hangingPunct="1">
                  <a:lnSpc>
                    <a:spcPct val="13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  <a:defRPr lang="en-US" sz="2600" kern="1200" spc="-70" baseline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ko-KR" altLang="en-US" sz="2000" b="1" dirty="0" err="1">
                    <a:solidFill>
                      <a:schemeClr val="accent4">
                        <a:lumMod val="75000"/>
                      </a:schemeClr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황경화</a:t>
                </a:r>
                <a:endParaRPr lang="en-US" altLang="ko-KR" sz="2000" b="1" dirty="0">
                  <a:solidFill>
                    <a:schemeClr val="accent4">
                      <a:lumMod val="75000"/>
                    </a:schemeClr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endParaRPr>
              </a:p>
            </p:txBody>
          </p:sp>
          <p:sp>
            <p:nvSpPr>
              <p:cNvPr id="49" name="Subtitle 2">
                <a:extLst>
                  <a:ext uri="{FF2B5EF4-FFF2-40B4-BE49-F238E27FC236}">
                    <a16:creationId xmlns:a16="http://schemas.microsoft.com/office/drawing/2014/main" id="{14D97BF9-0E7E-4BC9-90F4-4BB8FAB41E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2950" y="1643150"/>
                <a:ext cx="2699474" cy="315502"/>
              </a:xfrm>
              <a:prstGeom prst="bracketPair">
                <a:avLst/>
              </a:prstGeom>
              <a:solidFill>
                <a:srgbClr val="FFFFFF"/>
              </a:solidFill>
              <a:ln w="3175" cap="flat" cmpd="sng" algn="ctr">
                <a:solidFill>
                  <a:schemeClr val="accent4"/>
                </a:solidFill>
                <a:prstDash val="solid"/>
                <a:miter lim="800000"/>
                <a:headEnd type="oval" w="sm" len="sm"/>
                <a:tailEnd type="oval" w="sm" len="sm"/>
              </a:ln>
              <a:effectLst>
                <a:outerShdw blurRad="355600" algn="ctr" rotWithShape="0">
                  <a:schemeClr val="tx1">
                    <a:lumMod val="40000"/>
                    <a:lumOff val="60000"/>
                    <a:alpha val="35000"/>
                  </a:schemeClr>
                </a:outerShdw>
              </a:effectLst>
            </p:spPr>
            <p:txBody>
    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 algn="ctr" defTabSz="914400" rtl="0" eaLnBrk="1" latinLnBrk="1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en-US" sz="1400" kern="1200" spc="-70" baseline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accent4"/>
                    </a:solidFill>
                    <a:latin typeface="+mj-ea"/>
                    <a:ea typeface="+mj-ea"/>
                    <a:cs typeface="+mn-cs"/>
                  </a:defRPr>
                </a:lvl1pPr>
                <a:lvl2pPr marL="457200" indent="0" algn="l" defTabSz="914400" rtl="0" eaLnBrk="1" latinLnBrk="1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 spc="-70" baseline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1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 spc="-70" baseline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1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-70" baseline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1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-70" baseline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600" dirty="0">
                    <a:solidFill>
                      <a:schemeClr val="accent4">
                        <a:lumMod val="75000"/>
                      </a:schemeClr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팀원</a:t>
                </a:r>
                <a:endParaRPr lang="ko-KR" altLang="en-US" sz="2000" dirty="0">
                  <a:solidFill>
                    <a:schemeClr val="accent4">
                      <a:lumMod val="75000"/>
                    </a:schemeClr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endParaRPr>
              </a:p>
            </p:txBody>
          </p:sp>
          <p:sp>
            <p:nvSpPr>
              <p:cNvPr id="50" name="Subtitle 2">
                <a:extLst>
                  <a:ext uri="{FF2B5EF4-FFF2-40B4-BE49-F238E27FC236}">
                    <a16:creationId xmlns:a16="http://schemas.microsoft.com/office/drawing/2014/main" id="{B45A16F9-FDFE-463F-8B29-8020D8F507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04789" y="2072804"/>
                <a:ext cx="2699474" cy="3463935"/>
              </a:xfrm>
              <a:prstGeom prst="bracketPair">
                <a:avLst/>
              </a:prstGeom>
              <a:solidFill>
                <a:srgbClr val="FFFFFF"/>
              </a:solidFill>
              <a:ln w="3175" cap="flat" cmpd="sng" algn="ctr">
                <a:solidFill>
                  <a:schemeClr val="accent4"/>
                </a:solidFill>
                <a:prstDash val="solid"/>
                <a:miter lim="800000"/>
                <a:headEnd type="oval" w="sm" len="sm"/>
                <a:tailEnd type="oval" w="sm" len="sm"/>
              </a:ln>
              <a:effectLst>
                <a:outerShdw blurRad="355600" algn="ctr" rotWithShape="0">
                  <a:schemeClr val="tx1">
                    <a:lumMod val="40000"/>
                    <a:lumOff val="60000"/>
                    <a:alpha val="35000"/>
                  </a:schemeClr>
                </a:outerShdw>
              </a:effectLst>
            </p:spPr>
            <p:txBody>
    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 algn="ctr" defTabSz="914400" rtl="0" eaLnBrk="1" latinLnBrk="1" hangingPunct="1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en-US" sz="1400" kern="1200" spc="-70" baseline="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accent4"/>
                    </a:solidFill>
                    <a:latin typeface="+mj-ea"/>
                    <a:ea typeface="+mj-ea"/>
                    <a:cs typeface="+mn-cs"/>
                  </a:defRPr>
                </a:lvl1pPr>
                <a:lvl2pPr marL="457200" indent="0" algn="l" defTabSz="914400" rtl="0" eaLnBrk="1" latinLnBrk="1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 spc="-70" baseline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1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 spc="-70" baseline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1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-70" baseline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1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-70" baseline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chemeClr val="accent4">
                        <a:lumMod val="75000"/>
                      </a:schemeClr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계속 다른 일들에 시간을 </a:t>
                </a:r>
                <a:r>
                  <a:rPr lang="ko-KR" altLang="en-US" sz="2000" dirty="0" err="1">
                    <a:solidFill>
                      <a:schemeClr val="accent4">
                        <a:lumMod val="75000"/>
                      </a:schemeClr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뺐겨서</a:t>
                </a:r>
                <a:r>
                  <a:rPr lang="ko-KR" altLang="en-US" sz="2000" dirty="0">
                    <a:solidFill>
                      <a:schemeClr val="accent4">
                        <a:lumMod val="75000"/>
                      </a:schemeClr>
                    </a:solidFill>
                    <a:latin typeface="휴먼아미체" panose="02030504000101010101" pitchFamily="18" charset="-127"/>
                    <a:ea typeface="휴먼아미체" panose="02030504000101010101" pitchFamily="18" charset="-127"/>
                  </a:rPr>
                  <a:t> 부담이 컸지만 왜 프로젝트를 하는지 알 수 있었네요 덕분에 이해 안 가던 부분이 정리가 되었어요</a:t>
                </a:r>
                <a:endParaRPr lang="en-US" altLang="ko-KR" sz="2000" dirty="0">
                  <a:solidFill>
                    <a:schemeClr val="accent4">
                      <a:lumMod val="75000"/>
                    </a:schemeClr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846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57165-5053-4729-B3E9-D6FE33B4EA82}" type="slidenum">
              <a:rPr lang="ko-KR" altLang="en-US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pPr/>
              <a:t>61</a:t>
            </a:fld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pPr algn="ctr"/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시연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139700" y="6419850"/>
            <a:ext cx="749300" cy="322263"/>
          </a:xfrm>
        </p:spPr>
        <p:txBody>
          <a:bodyPr/>
          <a:lstStyle/>
          <a:p>
            <a:r>
              <a:rPr lang="en-US" altLang="ko-KR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ADSTORE</a:t>
            </a:r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7" name="Text Placeholder 37"/>
          <p:cNvSpPr txBox="1">
            <a:spLocks/>
          </p:cNvSpPr>
          <p:nvPr/>
        </p:nvSpPr>
        <p:spPr>
          <a:xfrm>
            <a:off x="69914" y="135468"/>
            <a:ext cx="909270" cy="788872"/>
          </a:xfrm>
          <a:prstGeom prst="bracketPair">
            <a:avLst>
              <a:gd name="adj" fmla="val 14425"/>
            </a:avLst>
          </a:prstGeom>
          <a:solidFill>
            <a:srgbClr val="FFFFFF"/>
          </a:solidFill>
          <a:ln w="19050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spc="-70" baseline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  <a:p>
            <a:r>
              <a:rPr lang="en-US" altLang="ko-KR" sz="1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JESUS</a:t>
            </a:r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 </a:t>
            </a:r>
          </a:p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914" y="1198340"/>
            <a:ext cx="913513" cy="3385542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주제 및 목적</a:t>
            </a:r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개발환경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역할분담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en-US" altLang="ko-KR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DB</a:t>
            </a:r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설계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소개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시연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후기</a:t>
            </a:r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0" name="Text Placeholder 39"/>
          <p:cNvSpPr>
            <a:spLocks noGrp="1"/>
          </p:cNvSpPr>
          <p:nvPr>
            <p:ph type="body" sz="quarter" idx="19"/>
          </p:nvPr>
        </p:nvSpPr>
        <p:spPr>
          <a:xfrm>
            <a:off x="69914" y="1340808"/>
            <a:ext cx="909271" cy="289958"/>
          </a:xfrm>
        </p:spPr>
        <p:txBody>
          <a:bodyPr/>
          <a:lstStyle/>
          <a:p>
            <a:pPr algn="ctr"/>
            <a:r>
              <a:rPr lang="en-US" altLang="ko-KR" sz="1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INDEX</a:t>
            </a:r>
            <a:endParaRPr lang="ko-KR" altLang="en-US" sz="18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10339" y="844826"/>
            <a:ext cx="3488635" cy="4800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sx="103000" sy="103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부제목 3"/>
          <p:cNvSpPr txBox="1">
            <a:spLocks/>
          </p:cNvSpPr>
          <p:nvPr/>
        </p:nvSpPr>
        <p:spPr>
          <a:xfrm>
            <a:off x="3619500" y="4094531"/>
            <a:ext cx="2667000" cy="547816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altLang="ko-KR" sz="1200" kern="1200" spc="-7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dirty="0">
                <a:hlinkClick r:id="rId3"/>
              </a:rPr>
              <a:t>JESUS project</a:t>
            </a:r>
            <a:endParaRPr lang="en-US" altLang="ko-KR" sz="15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3619500" y="1547534"/>
            <a:ext cx="2667000" cy="2676596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2600" kern="1200" spc="-7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</a:t>
            </a:r>
            <a:b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ko-KR" altLang="en-US" sz="4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Adobe Caslon Pro Bold" panose="0205070206050A020403" pitchFamily="18" charset="0"/>
              </a:rPr>
              <a:t>감사합니다</a:t>
            </a:r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/>
            </a:r>
            <a:b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48046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57165-5053-4729-B3E9-D6FE33B4EA82}" type="slidenum">
              <a:rPr lang="ko-KR" altLang="en-US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pPr/>
              <a:t>7</a:t>
            </a:fld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pPr algn="ctr"/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참고 사이트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139700" y="6419850"/>
            <a:ext cx="749300" cy="322263"/>
          </a:xfrm>
        </p:spPr>
        <p:txBody>
          <a:bodyPr/>
          <a:lstStyle/>
          <a:p>
            <a:r>
              <a:rPr lang="en-US" altLang="ko-KR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ADSTORE</a:t>
            </a:r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7" name="Text Placeholder 37"/>
          <p:cNvSpPr txBox="1">
            <a:spLocks/>
          </p:cNvSpPr>
          <p:nvPr/>
        </p:nvSpPr>
        <p:spPr>
          <a:xfrm>
            <a:off x="69914" y="135468"/>
            <a:ext cx="909270" cy="788872"/>
          </a:xfrm>
          <a:prstGeom prst="bracketPair">
            <a:avLst>
              <a:gd name="adj" fmla="val 14425"/>
            </a:avLst>
          </a:prstGeom>
          <a:solidFill>
            <a:srgbClr val="FFFFFF"/>
          </a:solidFill>
          <a:ln w="19050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spc="-70" baseline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  <a:p>
            <a:r>
              <a:rPr lang="en-US" altLang="ko-KR" sz="1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JESUS</a:t>
            </a:r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 </a:t>
            </a:r>
          </a:p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9914" y="1198340"/>
            <a:ext cx="913513" cy="3170099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개발환경</a:t>
            </a:r>
            <a:endParaRPr lang="en-US" altLang="ko-KR" sz="1400" b="1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역할분담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설계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소개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시연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1" name="Text Placeholder 39"/>
          <p:cNvSpPr>
            <a:spLocks noGrp="1"/>
          </p:cNvSpPr>
          <p:nvPr>
            <p:ph type="body" sz="quarter" idx="19"/>
          </p:nvPr>
        </p:nvSpPr>
        <p:spPr>
          <a:xfrm>
            <a:off x="69914" y="1340808"/>
            <a:ext cx="909271" cy="289958"/>
          </a:xfrm>
        </p:spPr>
        <p:txBody>
          <a:bodyPr/>
          <a:lstStyle/>
          <a:p>
            <a:pPr algn="ctr"/>
            <a:r>
              <a:rPr lang="en-US" altLang="ko-KR" sz="1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INDEX</a:t>
            </a:r>
            <a:endParaRPr lang="ko-KR" altLang="en-US" sz="18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039" y="1758645"/>
            <a:ext cx="904145" cy="307777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주제 및 목적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9930481" cy="6858000"/>
          </a:xfrm>
          <a:prstGeom prst="rect">
            <a:avLst/>
          </a:prstGeom>
          <a:solidFill>
            <a:schemeClr val="tx1"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-102939" y="355077"/>
            <a:ext cx="5764695" cy="4983339"/>
            <a:chOff x="-180728" y="355079"/>
            <a:chExt cx="5764695" cy="4983339"/>
          </a:xfrm>
        </p:grpSpPr>
        <p:grpSp>
          <p:nvGrpSpPr>
            <p:cNvPr id="6" name="그룹 5"/>
            <p:cNvGrpSpPr/>
            <p:nvPr/>
          </p:nvGrpSpPr>
          <p:grpSpPr>
            <a:xfrm>
              <a:off x="-180728" y="355079"/>
              <a:ext cx="5764695" cy="4545694"/>
              <a:chOff x="2398472" y="1032625"/>
              <a:chExt cx="5764695" cy="4545694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2398472" y="1261226"/>
                <a:ext cx="5764695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2398472" y="5459570"/>
                <a:ext cx="5764695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2607193" y="1032625"/>
                <a:ext cx="0" cy="454569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7877612" y="1032625"/>
                <a:ext cx="0" cy="454569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701" y="688368"/>
              <a:ext cx="5034100" cy="3974908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035220" y="4907531"/>
              <a:ext cx="284725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# </a:t>
              </a:r>
              <a:r>
                <a:rPr lang="ko-KR" altLang="en-US" sz="22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참고 자료 사이트 기상청 </a:t>
              </a:r>
              <a:r>
                <a:rPr lang="en-US" altLang="ko-KR" sz="22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main</a:t>
              </a:r>
              <a:endParaRPr lang="ko-KR" altLang="en-US" sz="22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4239864" y="361836"/>
            <a:ext cx="5764695" cy="4976580"/>
            <a:chOff x="4215383" y="361837"/>
            <a:chExt cx="5764695" cy="4976580"/>
          </a:xfrm>
        </p:grpSpPr>
        <p:grpSp>
          <p:nvGrpSpPr>
            <p:cNvPr id="27" name="그룹 26"/>
            <p:cNvGrpSpPr/>
            <p:nvPr/>
          </p:nvGrpSpPr>
          <p:grpSpPr>
            <a:xfrm>
              <a:off x="4215383" y="361837"/>
              <a:ext cx="5764695" cy="4545694"/>
              <a:chOff x="4215383" y="361837"/>
              <a:chExt cx="5764695" cy="4545694"/>
            </a:xfrm>
          </p:grpSpPr>
          <p:cxnSp>
            <p:nvCxnSpPr>
              <p:cNvPr id="29" name="직선 연결선 28"/>
              <p:cNvCxnSpPr/>
              <p:nvPr/>
            </p:nvCxnSpPr>
            <p:spPr>
              <a:xfrm>
                <a:off x="4215383" y="590438"/>
                <a:ext cx="5764695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4215383" y="4788782"/>
                <a:ext cx="5764695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4424104" y="361837"/>
                <a:ext cx="0" cy="454569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9694523" y="361837"/>
                <a:ext cx="0" cy="454569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5760" y="695499"/>
              <a:ext cx="5004152" cy="3981293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5534336" y="4907530"/>
              <a:ext cx="250581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# </a:t>
              </a:r>
              <a:r>
                <a:rPr lang="ko-KR" altLang="en-US" sz="22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참고 자료 사이트 </a:t>
              </a:r>
              <a:r>
                <a:rPr lang="ko-KR" altLang="en-US" sz="2200" b="1" dirty="0" err="1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케이웨더</a:t>
              </a:r>
              <a:endParaRPr lang="ko-KR" altLang="en-US" sz="22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921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57165-5053-4729-B3E9-D6FE33B4EA82}" type="slidenum">
              <a:rPr lang="ko-KR" altLang="en-US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pPr/>
              <a:t>8</a:t>
            </a:fld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pPr algn="ctr"/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주제 및 목적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139700" y="6419850"/>
            <a:ext cx="749300" cy="322263"/>
          </a:xfrm>
        </p:spPr>
        <p:txBody>
          <a:bodyPr/>
          <a:lstStyle/>
          <a:p>
            <a:r>
              <a:rPr lang="en-US" altLang="ko-KR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ADSTORE</a:t>
            </a:r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7" name="Text Placeholder 37"/>
          <p:cNvSpPr txBox="1">
            <a:spLocks/>
          </p:cNvSpPr>
          <p:nvPr/>
        </p:nvSpPr>
        <p:spPr>
          <a:xfrm>
            <a:off x="69914" y="135468"/>
            <a:ext cx="909270" cy="788872"/>
          </a:xfrm>
          <a:prstGeom prst="bracketPair">
            <a:avLst>
              <a:gd name="adj" fmla="val 14425"/>
            </a:avLst>
          </a:prstGeom>
          <a:solidFill>
            <a:srgbClr val="FFFFFF"/>
          </a:solidFill>
          <a:ln w="19050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spc="-70" baseline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  <a:p>
            <a:r>
              <a:rPr lang="en-US" altLang="ko-KR" sz="1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JESUS</a:t>
            </a:r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 </a:t>
            </a:r>
          </a:p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9914" y="1198340"/>
            <a:ext cx="913513" cy="3170099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개발환경</a:t>
            </a:r>
            <a:endParaRPr lang="en-US" altLang="ko-KR" sz="1400" b="1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역할분담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설계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소개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시연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1" name="Text Placeholder 39"/>
          <p:cNvSpPr>
            <a:spLocks noGrp="1"/>
          </p:cNvSpPr>
          <p:nvPr>
            <p:ph type="body" sz="quarter" idx="19"/>
          </p:nvPr>
        </p:nvSpPr>
        <p:spPr>
          <a:xfrm>
            <a:off x="69914" y="1340808"/>
            <a:ext cx="909271" cy="289958"/>
          </a:xfrm>
        </p:spPr>
        <p:txBody>
          <a:bodyPr/>
          <a:lstStyle/>
          <a:p>
            <a:pPr algn="ctr"/>
            <a:r>
              <a:rPr lang="en-US" altLang="ko-KR" sz="1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INDEX</a:t>
            </a:r>
            <a:endParaRPr lang="ko-KR" altLang="en-US" sz="18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039" y="1758645"/>
            <a:ext cx="904145" cy="307777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주제 및 목적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0" y="1"/>
            <a:ext cx="9906000" cy="6858000"/>
          </a:xfrm>
          <a:prstGeom prst="rect">
            <a:avLst/>
          </a:prstGeom>
          <a:solidFill>
            <a:schemeClr val="tx1"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110345" y="593662"/>
            <a:ext cx="5764695" cy="5648909"/>
            <a:chOff x="2110345" y="593662"/>
            <a:chExt cx="5764695" cy="5648909"/>
          </a:xfrm>
        </p:grpSpPr>
        <p:sp>
          <p:nvSpPr>
            <p:cNvPr id="41" name="TextBox 40"/>
            <p:cNvSpPr txBox="1"/>
            <p:nvPr/>
          </p:nvSpPr>
          <p:spPr>
            <a:xfrm>
              <a:off x="3939689" y="5134575"/>
              <a:ext cx="192232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# </a:t>
              </a:r>
              <a:r>
                <a:rPr lang="ko-KR" altLang="en-US" sz="22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데이터 제공 사이트</a:t>
              </a:r>
              <a:endParaRPr lang="en-US" altLang="ko-KR" sz="22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  <a:p>
              <a:r>
                <a:rPr lang="en-US" altLang="ko-KR" sz="22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# </a:t>
              </a:r>
              <a:r>
                <a:rPr lang="ko-KR" altLang="en-US" sz="22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기상청 </a:t>
              </a:r>
              <a:r>
                <a:rPr lang="en-US" altLang="ko-KR" sz="22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API</a:t>
              </a:r>
            </a:p>
            <a:p>
              <a:r>
                <a:rPr lang="en-US" altLang="ko-KR" sz="22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# </a:t>
              </a:r>
              <a:r>
                <a:rPr lang="ko-KR" altLang="en-US" sz="2200" b="1" dirty="0"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공공 데이터</a:t>
              </a:r>
              <a:endParaRPr lang="en-US" altLang="ko-KR" sz="22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2110345" y="593662"/>
              <a:ext cx="5764695" cy="4545694"/>
              <a:chOff x="2110345" y="593662"/>
              <a:chExt cx="5764695" cy="4545694"/>
            </a:xfrm>
          </p:grpSpPr>
          <p:grpSp>
            <p:nvGrpSpPr>
              <p:cNvPr id="35" name="그룹 34"/>
              <p:cNvGrpSpPr/>
              <p:nvPr/>
            </p:nvGrpSpPr>
            <p:grpSpPr>
              <a:xfrm>
                <a:off x="2110345" y="593662"/>
                <a:ext cx="5764695" cy="4545694"/>
                <a:chOff x="1758147" y="236331"/>
                <a:chExt cx="5764695" cy="4545694"/>
              </a:xfrm>
            </p:grpSpPr>
            <p:cxnSp>
              <p:nvCxnSpPr>
                <p:cNvPr id="36" name="직선 연결선 35"/>
                <p:cNvCxnSpPr/>
                <p:nvPr/>
              </p:nvCxnSpPr>
              <p:spPr>
                <a:xfrm>
                  <a:off x="1758147" y="430205"/>
                  <a:ext cx="5764695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/>
                <p:nvPr/>
              </p:nvCxnSpPr>
              <p:spPr>
                <a:xfrm>
                  <a:off x="1758147" y="4663276"/>
                  <a:ext cx="5764695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>
                <a:xfrm>
                  <a:off x="1966868" y="236331"/>
                  <a:ext cx="0" cy="454569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>
                <a:xfrm>
                  <a:off x="7237287" y="236331"/>
                  <a:ext cx="0" cy="454569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11362" y="904741"/>
                <a:ext cx="5068226" cy="400739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5076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57165-5053-4729-B3E9-D6FE33B4EA82}" type="slidenum">
              <a:rPr lang="ko-KR" altLang="en-US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pPr/>
              <a:t>9</a:t>
            </a:fld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1325006" y="406824"/>
            <a:ext cx="3843341" cy="479630"/>
          </a:xfrm>
        </p:spPr>
        <p:txBody>
          <a:bodyPr>
            <a:noAutofit/>
          </a:bodyPr>
          <a:lstStyle/>
          <a:p>
            <a:pPr algn="ctr"/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개발환경 </a:t>
            </a:r>
            <a:r>
              <a:rPr lang="en-US" altLang="ko-KR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&amp; </a:t>
            </a:r>
            <a:r>
              <a:rPr lang="ko-KR" altLang="en-US" sz="2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개발 프레임워크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139700" y="6419850"/>
            <a:ext cx="749300" cy="322263"/>
          </a:xfrm>
        </p:spPr>
        <p:txBody>
          <a:bodyPr/>
          <a:lstStyle/>
          <a:p>
            <a:r>
              <a:rPr lang="en-US" altLang="ko-KR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ADSTORE</a:t>
            </a:r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7" name="Text Placeholder 37"/>
          <p:cNvSpPr txBox="1">
            <a:spLocks/>
          </p:cNvSpPr>
          <p:nvPr/>
        </p:nvSpPr>
        <p:spPr>
          <a:xfrm>
            <a:off x="69914" y="135468"/>
            <a:ext cx="909270" cy="788872"/>
          </a:xfrm>
          <a:prstGeom prst="bracketPair">
            <a:avLst>
              <a:gd name="adj" fmla="val 14425"/>
            </a:avLst>
          </a:prstGeom>
          <a:solidFill>
            <a:srgbClr val="FFFFFF"/>
          </a:solidFill>
          <a:ln w="19050" cap="flat" cmpd="sng" algn="ctr">
            <a:noFill/>
            <a:prstDash val="solid"/>
            <a:miter lim="800000"/>
            <a:headEnd type="oval" w="sm" len="sm"/>
            <a:tailEnd type="oval" w="sm" len="sm"/>
          </a:ln>
          <a:effectLst>
            <a:outerShdw blurRad="355600" algn="ctr" rotWithShape="0">
              <a:schemeClr val="tx1">
                <a:lumMod val="40000"/>
                <a:lumOff val="60000"/>
                <a:alpha val="35000"/>
              </a:schemeClr>
            </a:outerShdw>
          </a:effectLst>
        </p:spPr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spc="-70" baseline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4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  <a:p>
            <a:r>
              <a:rPr lang="en-US" altLang="ko-KR" sz="10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JESUS</a:t>
            </a:r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 </a:t>
            </a:r>
          </a:p>
          <a:p>
            <a:r>
              <a:rPr lang="en-US" altLang="ko-KR" sz="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-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914" y="1198340"/>
            <a:ext cx="913513" cy="3724096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주제 및 목적</a:t>
            </a:r>
            <a:endParaRPr lang="en-US" altLang="ko-KR" sz="8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역할분담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설계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소개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시연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후기</a:t>
            </a:r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 algn="ctr"/>
            <a:endParaRPr lang="en-US" altLang="ko-KR" sz="14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3" name="Text Placeholder 39"/>
          <p:cNvSpPr>
            <a:spLocks noGrp="1"/>
          </p:cNvSpPr>
          <p:nvPr>
            <p:ph type="body" sz="quarter" idx="19"/>
          </p:nvPr>
        </p:nvSpPr>
        <p:spPr>
          <a:xfrm>
            <a:off x="69914" y="1340808"/>
            <a:ext cx="909271" cy="289958"/>
          </a:xfrm>
        </p:spPr>
        <p:txBody>
          <a:bodyPr/>
          <a:lstStyle/>
          <a:p>
            <a:pPr algn="ctr"/>
            <a:r>
              <a:rPr lang="en-US" altLang="ko-KR" sz="18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INDEX</a:t>
            </a:r>
            <a:endParaRPr lang="ko-KR" altLang="en-US" sz="18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039" y="2196954"/>
            <a:ext cx="904145" cy="307777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개발환경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836475" y="2311824"/>
            <a:ext cx="3357838" cy="1987608"/>
            <a:chOff x="702438" y="2504731"/>
            <a:chExt cx="4762500" cy="2371440"/>
          </a:xfrm>
        </p:grpSpPr>
        <p:pic>
          <p:nvPicPr>
            <p:cNvPr id="1034" name="Picture 10" descr="Springìì´ì½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438" y="2504731"/>
              <a:ext cx="4762500" cy="1971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311709" y="4435516"/>
              <a:ext cx="3547457" cy="4406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Spring Frame Work 3.1.0</a:t>
              </a:r>
              <a:endParaRPr lang="ko-KR" altLang="en-US" b="1" dirty="0"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877051" y="1104960"/>
            <a:ext cx="6696528" cy="1143061"/>
            <a:chOff x="1325007" y="1147670"/>
            <a:chExt cx="6696528" cy="941956"/>
          </a:xfrm>
        </p:grpSpPr>
        <p:pic>
          <p:nvPicPr>
            <p:cNvPr id="1026" name="Picture 2" descr="ìëì° 8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5007" y="1147670"/>
              <a:ext cx="4459567" cy="9419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5937310" y="1418593"/>
              <a:ext cx="2084225" cy="3297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000" b="1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Windows 8.1 Pro K</a:t>
              </a:r>
              <a:endParaRPr lang="ko-KR" altLang="en-US" sz="2000" b="1" dirty="0"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6182139" y="2583596"/>
            <a:ext cx="3333791" cy="1595678"/>
            <a:chOff x="5244408" y="2456796"/>
            <a:chExt cx="3710747" cy="1468383"/>
          </a:xfrm>
        </p:grpSpPr>
        <p:pic>
          <p:nvPicPr>
            <p:cNvPr id="1036" name="Picture 12" descr="Mybatis ìì´ì½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4408" y="2456796"/>
              <a:ext cx="3710747" cy="1140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6293310" y="3556988"/>
              <a:ext cx="1612942" cy="3681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000" b="1" dirty="0" err="1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MyBatis</a:t>
              </a:r>
              <a:r>
                <a:rPr lang="en-US" altLang="ko-KR" sz="2000" b="1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 3.2.2</a:t>
              </a:r>
              <a:endParaRPr lang="ko-KR" altLang="en-US" sz="2000" b="1" dirty="0"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887373" y="2429772"/>
            <a:ext cx="1905000" cy="1651480"/>
            <a:chOff x="4018653" y="2462420"/>
            <a:chExt cx="1905000" cy="1651480"/>
          </a:xfrm>
        </p:grpSpPr>
        <p:pic>
          <p:nvPicPr>
            <p:cNvPr id="3" name="Picture 2" descr="exerd ìì´ì½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092" b="22242"/>
            <a:stretch/>
          </p:blipFill>
          <p:spPr bwMode="auto">
            <a:xfrm>
              <a:off x="4018653" y="2462420"/>
              <a:ext cx="1905000" cy="12821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471823" y="3744568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 dirty="0" err="1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eXERD</a:t>
              </a:r>
              <a:endParaRPr lang="ko-KR" altLang="en-US" b="1" dirty="0"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790816" y="4446968"/>
            <a:ext cx="1384047" cy="1783614"/>
            <a:chOff x="1790816" y="4446968"/>
            <a:chExt cx="1384047" cy="1783614"/>
          </a:xfrm>
        </p:grpSpPr>
        <p:pic>
          <p:nvPicPr>
            <p:cNvPr id="1028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0816" y="4446968"/>
              <a:ext cx="1384047" cy="1384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1877051" y="5861250"/>
              <a:ext cx="1112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 dirty="0" err="1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PyCharm</a:t>
              </a:r>
              <a:endParaRPr lang="ko-KR" altLang="en-US" b="1" dirty="0"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764442" y="4663921"/>
            <a:ext cx="2879780" cy="1351760"/>
            <a:chOff x="3684930" y="4663921"/>
            <a:chExt cx="2879780" cy="1351760"/>
          </a:xfrm>
        </p:grpSpPr>
        <p:sp>
          <p:nvSpPr>
            <p:cNvPr id="24" name="TextBox 23"/>
            <p:cNvSpPr txBox="1"/>
            <p:nvPr/>
          </p:nvSpPr>
          <p:spPr>
            <a:xfrm>
              <a:off x="4320732" y="5646349"/>
              <a:ext cx="18614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R-Studio/ R 3.6.0</a:t>
              </a:r>
              <a:endParaRPr lang="ko-KR" altLang="en-US" b="1" dirty="0"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  <p:pic>
          <p:nvPicPr>
            <p:cNvPr id="1032" name="Picture 8" descr="rstudio logo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4930" y="4663921"/>
              <a:ext cx="2879780" cy="950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그룹 17"/>
          <p:cNvGrpSpPr/>
          <p:nvPr/>
        </p:nvGrpSpPr>
        <p:grpSpPr>
          <a:xfrm>
            <a:off x="7114159" y="4252906"/>
            <a:ext cx="2366353" cy="1901072"/>
            <a:chOff x="7114159" y="4252906"/>
            <a:chExt cx="2366353" cy="1901072"/>
          </a:xfrm>
        </p:grpSpPr>
        <p:pic>
          <p:nvPicPr>
            <p:cNvPr id="11" name="Picture 10" descr="ê´ë ¨ ì´ë¯¸ì§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1466" y="4252906"/>
              <a:ext cx="1531740" cy="1531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7114159" y="5784646"/>
              <a:ext cx="2366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 dirty="0"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SVN Team Provider 4.0.5</a:t>
              </a:r>
              <a:endParaRPr lang="ko-KR" altLang="en-US" b="1" dirty="0"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180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3">
      <a:dk1>
        <a:srgbClr val="3F3F3F"/>
      </a:dk1>
      <a:lt1>
        <a:sysClr val="window" lastClr="FFFFFF"/>
      </a:lt1>
      <a:dk2>
        <a:srgbClr val="44546A"/>
      </a:dk2>
      <a:lt2>
        <a:srgbClr val="F2F2F2"/>
      </a:lt2>
      <a:accent1>
        <a:srgbClr val="FFD700"/>
      </a:accent1>
      <a:accent2>
        <a:srgbClr val="00864B"/>
      </a:accent2>
      <a:accent3>
        <a:srgbClr val="FFD700"/>
      </a:accent3>
      <a:accent4>
        <a:srgbClr val="FFB400"/>
      </a:accent4>
      <a:accent5>
        <a:srgbClr val="4472C4"/>
      </a:accent5>
      <a:accent6>
        <a:srgbClr val="005F28"/>
      </a:accent6>
      <a:hlink>
        <a:srgbClr val="0563C1"/>
      </a:hlink>
      <a:folHlink>
        <a:srgbClr val="954F72"/>
      </a:folHlink>
    </a:clrScheme>
    <a:fontScheme name="Nanum Square">
      <a:majorFont>
        <a:latin typeface="나눔스퀘어OTF Bold"/>
        <a:ea typeface="나눔스퀘어OTF Bold"/>
        <a:cs typeface=""/>
      </a:majorFont>
      <a:minorFont>
        <a:latin typeface="나눔스퀘어OTF"/>
        <a:ea typeface="나눔스퀘어OTF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11120</TotalTime>
  <Words>1949</Words>
  <Application>Microsoft Office PowerPoint</Application>
  <PresentationFormat>A4 용지(210x297mm)</PresentationFormat>
  <Paragraphs>1625</Paragraphs>
  <Slides>61</Slides>
  <Notes>58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8" baseType="lpstr">
      <vt:lpstr>나눔스퀘어OTF Bold</vt:lpstr>
      <vt:lpstr>Adobe Caslon Pro Bold</vt:lpstr>
      <vt:lpstr>휴먼아미체</vt:lpstr>
      <vt:lpstr>맑은 고딕</vt:lpstr>
      <vt:lpstr>나눔스퀘어OTF</vt:lpstr>
      <vt:lpstr>Arial</vt:lpstr>
      <vt:lpstr>Office Theme</vt:lpstr>
      <vt:lpstr>- JESUS -</vt:lpstr>
      <vt:lpstr>- JESUS -</vt:lpstr>
      <vt:lpstr> INDEX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최동식</dc:creator>
  <cp:lastModifiedBy>김 진우</cp:lastModifiedBy>
  <cp:revision>1087</cp:revision>
  <dcterms:created xsi:type="dcterms:W3CDTF">2016-03-22T08:55:39Z</dcterms:created>
  <dcterms:modified xsi:type="dcterms:W3CDTF">2019-08-01T06:34:11Z</dcterms:modified>
</cp:coreProperties>
</file>